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6858000" cx="9144000"/>
  <p:notesSz cx="7010400" cy="9296400"/>
  <p:embeddedFontLst>
    <p:embeddedFont>
      <p:font typeface="Dancing Script"/>
      <p:regular r:id="rId26"/>
      <p:bold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DancingScript-regular.fntdata"/><Relationship Id="rId25" Type="http://schemas.openxmlformats.org/officeDocument/2006/relationships/slide" Target="slides/slide20.xml"/><Relationship Id="rId27" Type="http://schemas.openxmlformats.org/officeDocument/2006/relationships/font" Target="fonts/DancingScript-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7840" cy="464820"/>
          </a:xfrm>
          <a:prstGeom prst="rect">
            <a:avLst/>
          </a:prstGeom>
          <a:noFill/>
          <a:ln>
            <a:noFill/>
          </a:ln>
        </p:spPr>
        <p:txBody>
          <a:bodyPr anchorCtr="0" anchor="t" bIns="46575" lIns="93175" spcFirstLastPara="1" rIns="93175" wrap="square" tIns="46575">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970938" y="0"/>
            <a:ext cx="3037840" cy="464820"/>
          </a:xfrm>
          <a:prstGeom prst="rect">
            <a:avLst/>
          </a:prstGeom>
          <a:noFill/>
          <a:ln>
            <a:noFill/>
          </a:ln>
        </p:spPr>
        <p:txBody>
          <a:bodyPr anchorCtr="0" anchor="t" bIns="46575" lIns="93175" spcFirstLastPara="1" rIns="93175" wrap="square" tIns="46575">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1040" y="4415790"/>
            <a:ext cx="5608320" cy="4183380"/>
          </a:xfrm>
          <a:prstGeom prst="rect">
            <a:avLst/>
          </a:prstGeom>
          <a:noFill/>
          <a:ln>
            <a:noFill/>
          </a:ln>
        </p:spPr>
        <p:txBody>
          <a:bodyPr anchorCtr="0" anchor="t" bIns="46575" lIns="93175" spcFirstLastPara="1" rIns="93175" wrap="square" tIns="46575">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29967"/>
            <a:ext cx="3037840" cy="464820"/>
          </a:xfrm>
          <a:prstGeom prst="rect">
            <a:avLst/>
          </a:prstGeom>
          <a:noFill/>
          <a:ln>
            <a:noFill/>
          </a:ln>
        </p:spPr>
        <p:txBody>
          <a:bodyPr anchorCtr="0" anchor="b" bIns="46575" lIns="93175" spcFirstLastPara="1" rIns="93175" wrap="square" tIns="46575">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970938" y="8829967"/>
            <a:ext cx="3037840" cy="464820"/>
          </a:xfrm>
          <a:prstGeom prst="rect">
            <a:avLst/>
          </a:prstGeom>
          <a:noFill/>
          <a:ln>
            <a:noFill/>
          </a:ln>
        </p:spPr>
        <p:txBody>
          <a:bodyPr anchorCtr="0" anchor="b" bIns="46575" lIns="93175" spcFirstLastPara="1" rIns="93175" wrap="square" tIns="46575">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1:notes"/>
          <p:cNvSpPr txBox="1"/>
          <p:nvPr>
            <p:ph idx="1" type="body"/>
          </p:nvPr>
        </p:nvSpPr>
        <p:spPr>
          <a:xfrm>
            <a:off x="701040" y="4415790"/>
            <a:ext cx="5608320" cy="418338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85" name="Google Shape;85;p1: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10:notes"/>
          <p:cNvSpPr txBox="1"/>
          <p:nvPr>
            <p:ph idx="1" type="body"/>
          </p:nvPr>
        </p:nvSpPr>
        <p:spPr>
          <a:xfrm>
            <a:off x="701040" y="4415790"/>
            <a:ext cx="5608320" cy="418338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50" name="Google Shape;150;p10: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1:notes"/>
          <p:cNvSpPr txBox="1"/>
          <p:nvPr>
            <p:ph idx="1" type="body"/>
          </p:nvPr>
        </p:nvSpPr>
        <p:spPr>
          <a:xfrm>
            <a:off x="701040" y="4415790"/>
            <a:ext cx="5608320" cy="418338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57" name="Google Shape;157;p11: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2: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4" name="Google Shape;164;p12:notes"/>
          <p:cNvSpPr txBox="1"/>
          <p:nvPr>
            <p:ph idx="1" type="body"/>
          </p:nvPr>
        </p:nvSpPr>
        <p:spPr>
          <a:xfrm>
            <a:off x="701040" y="4415790"/>
            <a:ext cx="5608320" cy="4183380"/>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65" name="Google Shape;165;p12:notes"/>
          <p:cNvSpPr txBox="1"/>
          <p:nvPr>
            <p:ph idx="12" type="sldNum"/>
          </p:nvPr>
        </p:nvSpPr>
        <p:spPr>
          <a:xfrm>
            <a:off x="3970938" y="8829967"/>
            <a:ext cx="3037840" cy="464820"/>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3:notes"/>
          <p:cNvSpPr txBox="1"/>
          <p:nvPr>
            <p:ph idx="1" type="body"/>
          </p:nvPr>
        </p:nvSpPr>
        <p:spPr>
          <a:xfrm>
            <a:off x="701040" y="4415790"/>
            <a:ext cx="5608320" cy="418338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72" name="Google Shape;172;p13: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4:notes"/>
          <p:cNvSpPr txBox="1"/>
          <p:nvPr>
            <p:ph idx="1" type="body"/>
          </p:nvPr>
        </p:nvSpPr>
        <p:spPr>
          <a:xfrm>
            <a:off x="701040" y="4415790"/>
            <a:ext cx="5608320" cy="418338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79" name="Google Shape;179;p14: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5:notes"/>
          <p:cNvSpPr txBox="1"/>
          <p:nvPr>
            <p:ph idx="1" type="body"/>
          </p:nvPr>
        </p:nvSpPr>
        <p:spPr>
          <a:xfrm>
            <a:off x="701040" y="4415790"/>
            <a:ext cx="5608320" cy="418338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86" name="Google Shape;186;p15: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6:notes"/>
          <p:cNvSpPr txBox="1"/>
          <p:nvPr>
            <p:ph idx="1" type="body"/>
          </p:nvPr>
        </p:nvSpPr>
        <p:spPr>
          <a:xfrm>
            <a:off x="701040" y="4415790"/>
            <a:ext cx="5608320" cy="418338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92" name="Google Shape;192;p16: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7:notes"/>
          <p:cNvSpPr txBox="1"/>
          <p:nvPr>
            <p:ph idx="1" type="body"/>
          </p:nvPr>
        </p:nvSpPr>
        <p:spPr>
          <a:xfrm>
            <a:off x="701040" y="4415790"/>
            <a:ext cx="5608320" cy="418338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99" name="Google Shape;199;p17: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20:notes"/>
          <p:cNvSpPr txBox="1"/>
          <p:nvPr>
            <p:ph idx="1" type="body"/>
          </p:nvPr>
        </p:nvSpPr>
        <p:spPr>
          <a:xfrm>
            <a:off x="701040" y="4415790"/>
            <a:ext cx="5608320" cy="418338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06" name="Google Shape;206;p20: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21:notes"/>
          <p:cNvSpPr txBox="1"/>
          <p:nvPr>
            <p:ph idx="1" type="body"/>
          </p:nvPr>
        </p:nvSpPr>
        <p:spPr>
          <a:xfrm>
            <a:off x="701040" y="4415790"/>
            <a:ext cx="5608320" cy="418338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13" name="Google Shape;213;p21: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2: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1" name="Google Shape;91;p2:notes"/>
          <p:cNvSpPr txBox="1"/>
          <p:nvPr>
            <p:ph idx="1" type="body"/>
          </p:nvPr>
        </p:nvSpPr>
        <p:spPr>
          <a:xfrm>
            <a:off x="701040" y="4415790"/>
            <a:ext cx="5608320" cy="4183380"/>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92" name="Google Shape;92;p2:notes"/>
          <p:cNvSpPr txBox="1"/>
          <p:nvPr>
            <p:ph idx="12" type="sldNum"/>
          </p:nvPr>
        </p:nvSpPr>
        <p:spPr>
          <a:xfrm>
            <a:off x="3970938" y="8829967"/>
            <a:ext cx="3037840" cy="464820"/>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22:notes"/>
          <p:cNvSpPr txBox="1"/>
          <p:nvPr>
            <p:ph idx="1" type="body"/>
          </p:nvPr>
        </p:nvSpPr>
        <p:spPr>
          <a:xfrm>
            <a:off x="701040" y="4415790"/>
            <a:ext cx="5608320" cy="418338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19" name="Google Shape;219;p22: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3:notes"/>
          <p:cNvSpPr txBox="1"/>
          <p:nvPr>
            <p:ph idx="1" type="body"/>
          </p:nvPr>
        </p:nvSpPr>
        <p:spPr>
          <a:xfrm>
            <a:off x="701040" y="4415790"/>
            <a:ext cx="5608320" cy="418338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99" name="Google Shape;99;p3: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4:notes"/>
          <p:cNvSpPr txBox="1"/>
          <p:nvPr>
            <p:ph idx="1" type="body"/>
          </p:nvPr>
        </p:nvSpPr>
        <p:spPr>
          <a:xfrm>
            <a:off x="701040" y="4415790"/>
            <a:ext cx="5608320" cy="418338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05" name="Google Shape;105;p4: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5: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2" name="Google Shape;112;p5:notes"/>
          <p:cNvSpPr txBox="1"/>
          <p:nvPr>
            <p:ph idx="1" type="body"/>
          </p:nvPr>
        </p:nvSpPr>
        <p:spPr>
          <a:xfrm>
            <a:off x="701040" y="4415790"/>
            <a:ext cx="5608320" cy="4183380"/>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rPr lang="en-US"/>
              <a:t>When parents say things like, I hated math too… we give our children a reason not to do well, and this does not help them find success.  Any negative experiences we had, we definitely want to turn into positives for our children.</a:t>
            </a:r>
            <a:endParaRPr/>
          </a:p>
          <a:p>
            <a:pPr indent="0" lvl="0" marL="0" rtl="0" algn="l">
              <a:spcBef>
                <a:spcPts val="0"/>
              </a:spcBef>
              <a:spcAft>
                <a:spcPts val="0"/>
              </a:spcAft>
              <a:buNone/>
            </a:pPr>
            <a:r>
              <a:rPr lang="en-US"/>
              <a:t>Don’t say things like: You have to go to school because “it is the law”.  Try to encourage your child to think of school as an opportunity to have a happy successful life in a line of work they will enjoy.  That is always our goal in education.</a:t>
            </a:r>
            <a:endParaRPr/>
          </a:p>
        </p:txBody>
      </p:sp>
      <p:sp>
        <p:nvSpPr>
          <p:cNvPr id="113" name="Google Shape;113;p5:notes"/>
          <p:cNvSpPr txBox="1"/>
          <p:nvPr>
            <p:ph idx="12" type="sldNum"/>
          </p:nvPr>
        </p:nvSpPr>
        <p:spPr>
          <a:xfrm>
            <a:off x="3970938" y="8829967"/>
            <a:ext cx="3037840" cy="464820"/>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6: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9" name="Google Shape;119;p6:notes"/>
          <p:cNvSpPr txBox="1"/>
          <p:nvPr>
            <p:ph idx="1" type="body"/>
          </p:nvPr>
        </p:nvSpPr>
        <p:spPr>
          <a:xfrm>
            <a:off x="701040" y="4415790"/>
            <a:ext cx="5608320" cy="4183380"/>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rPr lang="en-US"/>
              <a:t>Many ailments are there for a short while and then gone.  If you’re not certain how serious an ache or ailment is, see how your child is acting  when you let them stay at home.  If their behaviors are normal – take them to school or find a way to get them to school.  This will help avoid the “I just want to stay home syndrome.”</a:t>
            </a:r>
            <a:endParaRPr/>
          </a:p>
        </p:txBody>
      </p:sp>
      <p:sp>
        <p:nvSpPr>
          <p:cNvPr id="120" name="Google Shape;120;p6:notes"/>
          <p:cNvSpPr txBox="1"/>
          <p:nvPr>
            <p:ph idx="12" type="sldNum"/>
          </p:nvPr>
        </p:nvSpPr>
        <p:spPr>
          <a:xfrm>
            <a:off x="3970938" y="8829967"/>
            <a:ext cx="3037840" cy="464820"/>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7: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7" name="Google Shape;127;p7:notes"/>
          <p:cNvSpPr txBox="1"/>
          <p:nvPr>
            <p:ph idx="1" type="body"/>
          </p:nvPr>
        </p:nvSpPr>
        <p:spPr>
          <a:xfrm>
            <a:off x="701040" y="4415790"/>
            <a:ext cx="5608320" cy="4183380"/>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28" name="Google Shape;128;p7:notes"/>
          <p:cNvSpPr txBox="1"/>
          <p:nvPr>
            <p:ph idx="12" type="sldNum"/>
          </p:nvPr>
        </p:nvSpPr>
        <p:spPr>
          <a:xfrm>
            <a:off x="3970938" y="8829967"/>
            <a:ext cx="3037840" cy="464820"/>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8: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5" name="Google Shape;135;p8:notes"/>
          <p:cNvSpPr txBox="1"/>
          <p:nvPr>
            <p:ph idx="1" type="body"/>
          </p:nvPr>
        </p:nvSpPr>
        <p:spPr>
          <a:xfrm>
            <a:off x="701040" y="4415790"/>
            <a:ext cx="5608320" cy="4183380"/>
          </a:xfrm>
          <a:prstGeom prst="rect">
            <a:avLst/>
          </a:prstGeom>
          <a:noFill/>
          <a:ln>
            <a:noFill/>
          </a:ln>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36" name="Google Shape;136;p8:notes"/>
          <p:cNvSpPr txBox="1"/>
          <p:nvPr>
            <p:ph idx="12" type="sldNum"/>
          </p:nvPr>
        </p:nvSpPr>
        <p:spPr>
          <a:xfrm>
            <a:off x="3970938" y="8829967"/>
            <a:ext cx="3037840" cy="464820"/>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9:notes"/>
          <p:cNvSpPr txBox="1"/>
          <p:nvPr>
            <p:ph idx="1" type="body"/>
          </p:nvPr>
        </p:nvSpPr>
        <p:spPr>
          <a:xfrm>
            <a:off x="701040" y="4415790"/>
            <a:ext cx="5608320" cy="4183380"/>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43" name="Google Shape;143;p9: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6" name="Shape 16"/>
        <p:cNvGrpSpPr/>
        <p:nvPr/>
      </p:nvGrpSpPr>
      <p:grpSpPr>
        <a:xfrm>
          <a:off x="0" y="0"/>
          <a:ext cx="0" cy="0"/>
          <a:chOff x="0" y="0"/>
          <a:chExt cx="0" cy="0"/>
        </a:xfrm>
      </p:grpSpPr>
      <p:pic>
        <p:nvPicPr>
          <p:cNvPr descr="AWV00007" id="17" name="Google Shape;17;p2"/>
          <p:cNvPicPr preferRelativeResize="0"/>
          <p:nvPr/>
        </p:nvPicPr>
        <p:blipFill rotWithShape="1">
          <a:blip r:embed="rId2">
            <a:alphaModFix/>
          </a:blip>
          <a:srcRect b="0" l="0" r="0" t="0"/>
          <a:stretch/>
        </p:blipFill>
        <p:spPr>
          <a:xfrm>
            <a:off x="228600" y="3795713"/>
            <a:ext cx="8915400" cy="2833687"/>
          </a:xfrm>
          <a:prstGeom prst="rect">
            <a:avLst/>
          </a:prstGeom>
          <a:noFill/>
          <a:ln>
            <a:noFill/>
          </a:ln>
        </p:spPr>
      </p:pic>
      <p:sp>
        <p:nvSpPr>
          <p:cNvPr id="18" name="Google Shape;18;p2"/>
          <p:cNvSpPr txBox="1"/>
          <p:nvPr>
            <p:ph type="ctrTitle"/>
          </p:nvPr>
        </p:nvSpPr>
        <p:spPr>
          <a:xfrm>
            <a:off x="228600" y="304800"/>
            <a:ext cx="8534400" cy="16002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9" name="Google Shape;19;p2"/>
          <p:cNvSpPr txBox="1"/>
          <p:nvPr>
            <p:ph idx="1" type="subTitle"/>
          </p:nvPr>
        </p:nvSpPr>
        <p:spPr>
          <a:xfrm>
            <a:off x="228600" y="2514600"/>
            <a:ext cx="8534400" cy="1371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SzPts val="3200"/>
              <a:buFont typeface="Arial"/>
              <a:buNone/>
              <a:defRPr b="1"/>
            </a:lvl1pPr>
            <a:lvl2pPr lvl="1" algn="l">
              <a:spcBef>
                <a:spcPts val="360"/>
              </a:spcBef>
              <a:spcAft>
                <a:spcPts val="0"/>
              </a:spcAft>
              <a:buSzPts val="1800"/>
              <a:buChar char="–"/>
              <a:defRPr/>
            </a:lvl2pPr>
            <a:lvl3pPr lvl="2" algn="l">
              <a:spcBef>
                <a:spcPts val="360"/>
              </a:spcBef>
              <a:spcAft>
                <a:spcPts val="0"/>
              </a:spcAft>
              <a:buSzPts val="1800"/>
              <a:buChar char="•"/>
              <a:defRPr/>
            </a:lvl3pPr>
            <a:lvl4pPr lvl="3" algn="l">
              <a:spcBef>
                <a:spcPts val="360"/>
              </a:spcBef>
              <a:spcAft>
                <a:spcPts val="0"/>
              </a:spcAft>
              <a:buSzPts val="1800"/>
              <a:buChar char="–"/>
              <a:defRPr/>
            </a:lvl4pPr>
            <a:lvl5pPr lvl="4" algn="l">
              <a:spcBef>
                <a:spcPts val="360"/>
              </a:spcBef>
              <a:spcAft>
                <a:spcPts val="0"/>
              </a:spcAft>
              <a:buSzPts val="1800"/>
              <a:buChar char="»"/>
              <a:defRPr/>
            </a:lvl5pPr>
            <a:lvl6pPr lvl="5" algn="l">
              <a:spcBef>
                <a:spcPts val="360"/>
              </a:spcBef>
              <a:spcAft>
                <a:spcPts val="0"/>
              </a:spcAft>
              <a:buSzPts val="1800"/>
              <a:buChar char="»"/>
              <a:defRPr/>
            </a:lvl6pPr>
            <a:lvl7pPr lvl="6" algn="l">
              <a:spcBef>
                <a:spcPts val="360"/>
              </a:spcBef>
              <a:spcAft>
                <a:spcPts val="0"/>
              </a:spcAft>
              <a:buSzPts val="1800"/>
              <a:buChar char="»"/>
              <a:defRPr/>
            </a:lvl7pPr>
            <a:lvl8pPr lvl="7" algn="l">
              <a:spcBef>
                <a:spcPts val="360"/>
              </a:spcBef>
              <a:spcAft>
                <a:spcPts val="0"/>
              </a:spcAft>
              <a:buSzPts val="1800"/>
              <a:buChar char="»"/>
              <a:defRPr/>
            </a:lvl8pPr>
            <a:lvl9pPr lvl="8" algn="l">
              <a:spcBef>
                <a:spcPts val="360"/>
              </a:spcBef>
              <a:spcAft>
                <a:spcPts val="0"/>
              </a:spcAft>
              <a:buSzPts val="1800"/>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1" name="Shape 71"/>
        <p:cNvGrpSpPr/>
        <p:nvPr/>
      </p:nvGrpSpPr>
      <p:grpSpPr>
        <a:xfrm>
          <a:off x="0" y="0"/>
          <a:ext cx="0" cy="0"/>
          <a:chOff x="0" y="0"/>
          <a:chExt cx="0" cy="0"/>
        </a:xfrm>
      </p:grpSpPr>
      <p:sp>
        <p:nvSpPr>
          <p:cNvPr id="72" name="Google Shape;72;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3" name="Google Shape;73;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4" name="Google Shape;74;p1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7" name="Shape 77"/>
        <p:cNvGrpSpPr/>
        <p:nvPr/>
      </p:nvGrpSpPr>
      <p:grpSpPr>
        <a:xfrm>
          <a:off x="0" y="0"/>
          <a:ext cx="0" cy="0"/>
          <a:chOff x="0" y="0"/>
          <a:chExt cx="0" cy="0"/>
        </a:xfrm>
      </p:grpSpPr>
      <p:sp>
        <p:nvSpPr>
          <p:cNvPr id="78" name="Google Shape;78;p1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9" name="Google Shape;79;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0" name="Google Shape;80;p1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0" name="Shape 20"/>
        <p:cNvGrpSpPr/>
        <p:nvPr/>
      </p:nvGrpSpPr>
      <p:grpSpPr>
        <a:xfrm>
          <a:off x="0" y="0"/>
          <a:ext cx="0" cy="0"/>
          <a:chOff x="0" y="0"/>
          <a:chExt cx="0" cy="0"/>
        </a:xfrm>
      </p:grpSpPr>
      <p:sp>
        <p:nvSpPr>
          <p:cNvPr id="21" name="Google Shape;21;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2" name="Google Shape;22;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3" name="Google Shape;23;p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6" name="Shape 26"/>
        <p:cNvGrpSpPr/>
        <p:nvPr/>
      </p:nvGrpSpPr>
      <p:grpSpPr>
        <a:xfrm>
          <a:off x="0" y="0"/>
          <a:ext cx="0" cy="0"/>
          <a:chOff x="0" y="0"/>
          <a:chExt cx="0" cy="0"/>
        </a:xfrm>
      </p:grpSpPr>
      <p:sp>
        <p:nvSpPr>
          <p:cNvPr id="27" name="Google Shape;27;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8" name="Google Shape;28;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SzPts val="2000"/>
              <a:buFont typeface="Arial"/>
              <a:buNone/>
              <a:defRPr sz="2000"/>
            </a:lvl1pPr>
            <a:lvl2pPr indent="-228600" lvl="1" marL="914400" algn="l">
              <a:spcBef>
                <a:spcPts val="360"/>
              </a:spcBef>
              <a:spcAft>
                <a:spcPts val="0"/>
              </a:spcAft>
              <a:buSzPts val="1800"/>
              <a:buFont typeface="Arial"/>
              <a:buNone/>
              <a:defRPr sz="1800"/>
            </a:lvl2pPr>
            <a:lvl3pPr indent="-228600" lvl="2" marL="1371600" algn="l">
              <a:spcBef>
                <a:spcPts val="320"/>
              </a:spcBef>
              <a:spcAft>
                <a:spcPts val="0"/>
              </a:spcAft>
              <a:buSzPts val="1600"/>
              <a:buFont typeface="Arial"/>
              <a:buNone/>
              <a:defRPr sz="1600"/>
            </a:lvl3pPr>
            <a:lvl4pPr indent="-228600" lvl="3" marL="1828800" algn="l">
              <a:spcBef>
                <a:spcPts val="280"/>
              </a:spcBef>
              <a:spcAft>
                <a:spcPts val="0"/>
              </a:spcAft>
              <a:buSzPts val="1400"/>
              <a:buFont typeface="Arial"/>
              <a:buNone/>
              <a:defRPr sz="1400"/>
            </a:lvl4pPr>
            <a:lvl5pPr indent="-228600" lvl="4" marL="2286000" algn="l">
              <a:spcBef>
                <a:spcPts val="280"/>
              </a:spcBef>
              <a:spcAft>
                <a:spcPts val="0"/>
              </a:spcAft>
              <a:buSzPts val="1400"/>
              <a:buFont typeface="Arial"/>
              <a:buNone/>
              <a:defRPr sz="1400"/>
            </a:lvl5pPr>
            <a:lvl6pPr indent="-228600" lvl="5" marL="2743200" algn="l">
              <a:spcBef>
                <a:spcPts val="280"/>
              </a:spcBef>
              <a:spcAft>
                <a:spcPts val="0"/>
              </a:spcAft>
              <a:buSzPts val="1400"/>
              <a:buFont typeface="Arial"/>
              <a:buNone/>
              <a:defRPr sz="1400"/>
            </a:lvl6pPr>
            <a:lvl7pPr indent="-228600" lvl="6" marL="3200400" algn="l">
              <a:spcBef>
                <a:spcPts val="280"/>
              </a:spcBef>
              <a:spcAft>
                <a:spcPts val="0"/>
              </a:spcAft>
              <a:buSzPts val="1400"/>
              <a:buFont typeface="Arial"/>
              <a:buNone/>
              <a:defRPr sz="1400"/>
            </a:lvl7pPr>
            <a:lvl8pPr indent="-228600" lvl="7" marL="3657600" algn="l">
              <a:spcBef>
                <a:spcPts val="280"/>
              </a:spcBef>
              <a:spcAft>
                <a:spcPts val="0"/>
              </a:spcAft>
              <a:buSzPts val="1400"/>
              <a:buFont typeface="Arial"/>
              <a:buNone/>
              <a:defRPr sz="1400"/>
            </a:lvl8pPr>
            <a:lvl9pPr indent="-228600" lvl="8" marL="4114800" algn="l">
              <a:spcBef>
                <a:spcPts val="280"/>
              </a:spcBef>
              <a:spcAft>
                <a:spcPts val="0"/>
              </a:spcAft>
              <a:buSzPts val="1400"/>
              <a:buFont typeface="Arial"/>
              <a:buNone/>
              <a:defRPr sz="1400"/>
            </a:lvl9pPr>
          </a:lstStyle>
          <a:p/>
        </p:txBody>
      </p:sp>
      <p:sp>
        <p:nvSpPr>
          <p:cNvPr id="29" name="Google Shape;29;p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2" name="Shape 32"/>
        <p:cNvGrpSpPr/>
        <p:nvPr/>
      </p:nvGrpSpPr>
      <p:grpSpPr>
        <a:xfrm>
          <a:off x="0" y="0"/>
          <a:ext cx="0" cy="0"/>
          <a:chOff x="0" y="0"/>
          <a:chExt cx="0" cy="0"/>
        </a:xfrm>
      </p:grpSpPr>
      <p:sp>
        <p:nvSpPr>
          <p:cNvPr id="33" name="Google Shape;33;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4" name="Google Shape;34;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Font typeface="Arial"/>
              <a:buChar char="•"/>
              <a:defRPr sz="2800"/>
            </a:lvl1pPr>
            <a:lvl2pPr indent="-381000" lvl="1" marL="914400" algn="l">
              <a:spcBef>
                <a:spcPts val="480"/>
              </a:spcBef>
              <a:spcAft>
                <a:spcPts val="0"/>
              </a:spcAft>
              <a:buSzPts val="2400"/>
              <a:buFont typeface="Arial"/>
              <a:buChar char="–"/>
              <a:defRPr sz="2400"/>
            </a:lvl2pPr>
            <a:lvl3pPr indent="-355600" lvl="2" marL="1371600" algn="l">
              <a:spcBef>
                <a:spcPts val="400"/>
              </a:spcBef>
              <a:spcAft>
                <a:spcPts val="0"/>
              </a:spcAft>
              <a:buSzPts val="2000"/>
              <a:buFont typeface="Arial"/>
              <a:buChar char="•"/>
              <a:defRPr sz="2000"/>
            </a:lvl3pPr>
            <a:lvl4pPr indent="-342900" lvl="3" marL="1828800" algn="l">
              <a:spcBef>
                <a:spcPts val="360"/>
              </a:spcBef>
              <a:spcAft>
                <a:spcPts val="0"/>
              </a:spcAft>
              <a:buSzPts val="1800"/>
              <a:buFont typeface="Arial"/>
              <a:buChar char="–"/>
              <a:defRPr sz="1800"/>
            </a:lvl4pPr>
            <a:lvl5pPr indent="-342900" lvl="4" marL="2286000" algn="l">
              <a:spcBef>
                <a:spcPts val="360"/>
              </a:spcBef>
              <a:spcAft>
                <a:spcPts val="0"/>
              </a:spcAft>
              <a:buSzPts val="1800"/>
              <a:buFont typeface="Arial"/>
              <a:buChar char="»"/>
              <a:defRPr sz="1800"/>
            </a:lvl5pPr>
            <a:lvl6pPr indent="-342900" lvl="5" marL="2743200" algn="l">
              <a:spcBef>
                <a:spcPts val="360"/>
              </a:spcBef>
              <a:spcAft>
                <a:spcPts val="0"/>
              </a:spcAft>
              <a:buSzPts val="1800"/>
              <a:buFont typeface="Arial"/>
              <a:buChar char="»"/>
              <a:defRPr sz="1800"/>
            </a:lvl6pPr>
            <a:lvl7pPr indent="-342900" lvl="6" marL="3200400" algn="l">
              <a:spcBef>
                <a:spcPts val="360"/>
              </a:spcBef>
              <a:spcAft>
                <a:spcPts val="0"/>
              </a:spcAft>
              <a:buSzPts val="1800"/>
              <a:buFont typeface="Arial"/>
              <a:buChar char="»"/>
              <a:defRPr sz="1800"/>
            </a:lvl7pPr>
            <a:lvl8pPr indent="-342900" lvl="7" marL="3657600" algn="l">
              <a:spcBef>
                <a:spcPts val="360"/>
              </a:spcBef>
              <a:spcAft>
                <a:spcPts val="0"/>
              </a:spcAft>
              <a:buSzPts val="1800"/>
              <a:buFont typeface="Arial"/>
              <a:buChar char="»"/>
              <a:defRPr sz="1800"/>
            </a:lvl8pPr>
            <a:lvl9pPr indent="-342900" lvl="8" marL="4114800" algn="l">
              <a:spcBef>
                <a:spcPts val="360"/>
              </a:spcBef>
              <a:spcAft>
                <a:spcPts val="0"/>
              </a:spcAft>
              <a:buSzPts val="1800"/>
              <a:buFont typeface="Arial"/>
              <a:buChar char="»"/>
              <a:defRPr sz="1800"/>
            </a:lvl9pPr>
          </a:lstStyle>
          <a:p/>
        </p:txBody>
      </p:sp>
      <p:sp>
        <p:nvSpPr>
          <p:cNvPr id="35" name="Google Shape;35;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Font typeface="Arial"/>
              <a:buChar char="•"/>
              <a:defRPr sz="2800"/>
            </a:lvl1pPr>
            <a:lvl2pPr indent="-381000" lvl="1" marL="914400" algn="l">
              <a:spcBef>
                <a:spcPts val="480"/>
              </a:spcBef>
              <a:spcAft>
                <a:spcPts val="0"/>
              </a:spcAft>
              <a:buSzPts val="2400"/>
              <a:buFont typeface="Arial"/>
              <a:buChar char="–"/>
              <a:defRPr sz="2400"/>
            </a:lvl2pPr>
            <a:lvl3pPr indent="-355600" lvl="2" marL="1371600" algn="l">
              <a:spcBef>
                <a:spcPts val="400"/>
              </a:spcBef>
              <a:spcAft>
                <a:spcPts val="0"/>
              </a:spcAft>
              <a:buSzPts val="2000"/>
              <a:buFont typeface="Arial"/>
              <a:buChar char="•"/>
              <a:defRPr sz="2000"/>
            </a:lvl3pPr>
            <a:lvl4pPr indent="-342900" lvl="3" marL="1828800" algn="l">
              <a:spcBef>
                <a:spcPts val="360"/>
              </a:spcBef>
              <a:spcAft>
                <a:spcPts val="0"/>
              </a:spcAft>
              <a:buSzPts val="1800"/>
              <a:buFont typeface="Arial"/>
              <a:buChar char="–"/>
              <a:defRPr sz="1800"/>
            </a:lvl4pPr>
            <a:lvl5pPr indent="-342900" lvl="4" marL="2286000" algn="l">
              <a:spcBef>
                <a:spcPts val="360"/>
              </a:spcBef>
              <a:spcAft>
                <a:spcPts val="0"/>
              </a:spcAft>
              <a:buSzPts val="1800"/>
              <a:buFont typeface="Arial"/>
              <a:buChar char="»"/>
              <a:defRPr sz="1800"/>
            </a:lvl5pPr>
            <a:lvl6pPr indent="-342900" lvl="5" marL="2743200" algn="l">
              <a:spcBef>
                <a:spcPts val="360"/>
              </a:spcBef>
              <a:spcAft>
                <a:spcPts val="0"/>
              </a:spcAft>
              <a:buSzPts val="1800"/>
              <a:buFont typeface="Arial"/>
              <a:buChar char="»"/>
              <a:defRPr sz="1800"/>
            </a:lvl6pPr>
            <a:lvl7pPr indent="-342900" lvl="6" marL="3200400" algn="l">
              <a:spcBef>
                <a:spcPts val="360"/>
              </a:spcBef>
              <a:spcAft>
                <a:spcPts val="0"/>
              </a:spcAft>
              <a:buSzPts val="1800"/>
              <a:buFont typeface="Arial"/>
              <a:buChar char="»"/>
              <a:defRPr sz="1800"/>
            </a:lvl7pPr>
            <a:lvl8pPr indent="-342900" lvl="7" marL="3657600" algn="l">
              <a:spcBef>
                <a:spcPts val="360"/>
              </a:spcBef>
              <a:spcAft>
                <a:spcPts val="0"/>
              </a:spcAft>
              <a:buSzPts val="1800"/>
              <a:buFont typeface="Arial"/>
              <a:buChar char="»"/>
              <a:defRPr sz="1800"/>
            </a:lvl8pPr>
            <a:lvl9pPr indent="-342900" lvl="8" marL="4114800" algn="l">
              <a:spcBef>
                <a:spcPts val="360"/>
              </a:spcBef>
              <a:spcAft>
                <a:spcPts val="0"/>
              </a:spcAft>
              <a:buSzPts val="1800"/>
              <a:buFont typeface="Arial"/>
              <a:buChar char="»"/>
              <a:defRPr sz="1800"/>
            </a:lvl9pPr>
          </a:lstStyle>
          <a:p/>
        </p:txBody>
      </p:sp>
      <p:sp>
        <p:nvSpPr>
          <p:cNvPr id="36" name="Google Shape;36;p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9" name="Shape 39"/>
        <p:cNvGrpSpPr/>
        <p:nvPr/>
      </p:nvGrpSpPr>
      <p:grpSpPr>
        <a:xfrm>
          <a:off x="0" y="0"/>
          <a:ext cx="0" cy="0"/>
          <a:chOff x="0" y="0"/>
          <a:chExt cx="0" cy="0"/>
        </a:xfrm>
      </p:grpSpPr>
      <p:sp>
        <p:nvSpPr>
          <p:cNvPr id="40" name="Google Shape;40;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1" name="Google Shape;41;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2400"/>
              <a:buFont typeface="Arial"/>
              <a:buNone/>
              <a:defRPr b="1" sz="2400"/>
            </a:lvl1pPr>
            <a:lvl2pPr indent="-228600" lvl="1" marL="914400" algn="l">
              <a:spcBef>
                <a:spcPts val="400"/>
              </a:spcBef>
              <a:spcAft>
                <a:spcPts val="0"/>
              </a:spcAft>
              <a:buSzPts val="2000"/>
              <a:buFont typeface="Arial"/>
              <a:buNone/>
              <a:defRPr b="1" sz="2000"/>
            </a:lvl2pPr>
            <a:lvl3pPr indent="-228600" lvl="2" marL="1371600" algn="l">
              <a:spcBef>
                <a:spcPts val="360"/>
              </a:spcBef>
              <a:spcAft>
                <a:spcPts val="0"/>
              </a:spcAft>
              <a:buSzPts val="1800"/>
              <a:buFont typeface="Arial"/>
              <a:buNone/>
              <a:defRPr b="1" sz="1800"/>
            </a:lvl3pPr>
            <a:lvl4pPr indent="-228600" lvl="3" marL="1828800" algn="l">
              <a:spcBef>
                <a:spcPts val="320"/>
              </a:spcBef>
              <a:spcAft>
                <a:spcPts val="0"/>
              </a:spcAft>
              <a:buSzPts val="1600"/>
              <a:buFont typeface="Arial"/>
              <a:buNone/>
              <a:defRPr b="1" sz="1600"/>
            </a:lvl4pPr>
            <a:lvl5pPr indent="-228600" lvl="4" marL="2286000" algn="l">
              <a:spcBef>
                <a:spcPts val="320"/>
              </a:spcBef>
              <a:spcAft>
                <a:spcPts val="0"/>
              </a:spcAft>
              <a:buSzPts val="1600"/>
              <a:buFont typeface="Arial"/>
              <a:buNone/>
              <a:defRPr b="1" sz="1600"/>
            </a:lvl5pPr>
            <a:lvl6pPr indent="-228600" lvl="5" marL="2743200" algn="l">
              <a:spcBef>
                <a:spcPts val="320"/>
              </a:spcBef>
              <a:spcAft>
                <a:spcPts val="0"/>
              </a:spcAft>
              <a:buSzPts val="1600"/>
              <a:buFont typeface="Arial"/>
              <a:buNone/>
              <a:defRPr b="1" sz="1600"/>
            </a:lvl6pPr>
            <a:lvl7pPr indent="-228600" lvl="6" marL="3200400" algn="l">
              <a:spcBef>
                <a:spcPts val="320"/>
              </a:spcBef>
              <a:spcAft>
                <a:spcPts val="0"/>
              </a:spcAft>
              <a:buSzPts val="1600"/>
              <a:buFont typeface="Arial"/>
              <a:buNone/>
              <a:defRPr b="1" sz="1600"/>
            </a:lvl7pPr>
            <a:lvl8pPr indent="-228600" lvl="7" marL="3657600" algn="l">
              <a:spcBef>
                <a:spcPts val="320"/>
              </a:spcBef>
              <a:spcAft>
                <a:spcPts val="0"/>
              </a:spcAft>
              <a:buSzPts val="1600"/>
              <a:buFont typeface="Arial"/>
              <a:buNone/>
              <a:defRPr b="1" sz="1600"/>
            </a:lvl8pPr>
            <a:lvl9pPr indent="-228600" lvl="8" marL="4114800" algn="l">
              <a:spcBef>
                <a:spcPts val="320"/>
              </a:spcBef>
              <a:spcAft>
                <a:spcPts val="0"/>
              </a:spcAft>
              <a:buSzPts val="1600"/>
              <a:buFont typeface="Arial"/>
              <a:buNone/>
              <a:defRPr b="1" sz="1600"/>
            </a:lvl9pPr>
          </a:lstStyle>
          <a:p/>
        </p:txBody>
      </p:sp>
      <p:sp>
        <p:nvSpPr>
          <p:cNvPr id="42" name="Google Shape;42;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SzPts val="2400"/>
              <a:buFont typeface="Arial"/>
              <a:buChar char="•"/>
              <a:defRPr sz="2400"/>
            </a:lvl1pPr>
            <a:lvl2pPr indent="-355600" lvl="1" marL="914400" algn="l">
              <a:spcBef>
                <a:spcPts val="400"/>
              </a:spcBef>
              <a:spcAft>
                <a:spcPts val="0"/>
              </a:spcAft>
              <a:buSzPts val="2000"/>
              <a:buFont typeface="Arial"/>
              <a:buChar char="–"/>
              <a:defRPr sz="2000"/>
            </a:lvl2pPr>
            <a:lvl3pPr indent="-342900" lvl="2" marL="1371600" algn="l">
              <a:spcBef>
                <a:spcPts val="360"/>
              </a:spcBef>
              <a:spcAft>
                <a:spcPts val="0"/>
              </a:spcAft>
              <a:buSzPts val="1800"/>
              <a:buFont typeface="Arial"/>
              <a:buChar char="•"/>
              <a:defRPr sz="1800"/>
            </a:lvl3pPr>
            <a:lvl4pPr indent="-330200" lvl="3" marL="1828800" algn="l">
              <a:spcBef>
                <a:spcPts val="320"/>
              </a:spcBef>
              <a:spcAft>
                <a:spcPts val="0"/>
              </a:spcAft>
              <a:buSzPts val="1600"/>
              <a:buFont typeface="Arial"/>
              <a:buChar char="–"/>
              <a:defRPr sz="1600"/>
            </a:lvl4pPr>
            <a:lvl5pPr indent="-330200" lvl="4" marL="2286000" algn="l">
              <a:spcBef>
                <a:spcPts val="320"/>
              </a:spcBef>
              <a:spcAft>
                <a:spcPts val="0"/>
              </a:spcAft>
              <a:buSzPts val="1600"/>
              <a:buFont typeface="Arial"/>
              <a:buChar char="»"/>
              <a:defRPr sz="1600"/>
            </a:lvl5pPr>
            <a:lvl6pPr indent="-330200" lvl="5" marL="2743200" algn="l">
              <a:spcBef>
                <a:spcPts val="320"/>
              </a:spcBef>
              <a:spcAft>
                <a:spcPts val="0"/>
              </a:spcAft>
              <a:buSzPts val="1600"/>
              <a:buFont typeface="Arial"/>
              <a:buChar char="»"/>
              <a:defRPr sz="1600"/>
            </a:lvl6pPr>
            <a:lvl7pPr indent="-330200" lvl="6" marL="3200400" algn="l">
              <a:spcBef>
                <a:spcPts val="320"/>
              </a:spcBef>
              <a:spcAft>
                <a:spcPts val="0"/>
              </a:spcAft>
              <a:buSzPts val="1600"/>
              <a:buFont typeface="Arial"/>
              <a:buChar char="»"/>
              <a:defRPr sz="1600"/>
            </a:lvl7pPr>
            <a:lvl8pPr indent="-330200" lvl="7" marL="3657600" algn="l">
              <a:spcBef>
                <a:spcPts val="320"/>
              </a:spcBef>
              <a:spcAft>
                <a:spcPts val="0"/>
              </a:spcAft>
              <a:buSzPts val="1600"/>
              <a:buFont typeface="Arial"/>
              <a:buChar char="»"/>
              <a:defRPr sz="1600"/>
            </a:lvl8pPr>
            <a:lvl9pPr indent="-330200" lvl="8" marL="4114800" algn="l">
              <a:spcBef>
                <a:spcPts val="320"/>
              </a:spcBef>
              <a:spcAft>
                <a:spcPts val="0"/>
              </a:spcAft>
              <a:buSzPts val="1600"/>
              <a:buFont typeface="Arial"/>
              <a:buChar char="»"/>
              <a:defRPr sz="1600"/>
            </a:lvl9pPr>
          </a:lstStyle>
          <a:p/>
        </p:txBody>
      </p:sp>
      <p:sp>
        <p:nvSpPr>
          <p:cNvPr id="43" name="Google Shape;43;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2400"/>
              <a:buFont typeface="Arial"/>
              <a:buNone/>
              <a:defRPr b="1" sz="2400"/>
            </a:lvl1pPr>
            <a:lvl2pPr indent="-228600" lvl="1" marL="914400" algn="l">
              <a:spcBef>
                <a:spcPts val="400"/>
              </a:spcBef>
              <a:spcAft>
                <a:spcPts val="0"/>
              </a:spcAft>
              <a:buSzPts val="2000"/>
              <a:buFont typeface="Arial"/>
              <a:buNone/>
              <a:defRPr b="1" sz="2000"/>
            </a:lvl2pPr>
            <a:lvl3pPr indent="-228600" lvl="2" marL="1371600" algn="l">
              <a:spcBef>
                <a:spcPts val="360"/>
              </a:spcBef>
              <a:spcAft>
                <a:spcPts val="0"/>
              </a:spcAft>
              <a:buSzPts val="1800"/>
              <a:buFont typeface="Arial"/>
              <a:buNone/>
              <a:defRPr b="1" sz="1800"/>
            </a:lvl3pPr>
            <a:lvl4pPr indent="-228600" lvl="3" marL="1828800" algn="l">
              <a:spcBef>
                <a:spcPts val="320"/>
              </a:spcBef>
              <a:spcAft>
                <a:spcPts val="0"/>
              </a:spcAft>
              <a:buSzPts val="1600"/>
              <a:buFont typeface="Arial"/>
              <a:buNone/>
              <a:defRPr b="1" sz="1600"/>
            </a:lvl4pPr>
            <a:lvl5pPr indent="-228600" lvl="4" marL="2286000" algn="l">
              <a:spcBef>
                <a:spcPts val="320"/>
              </a:spcBef>
              <a:spcAft>
                <a:spcPts val="0"/>
              </a:spcAft>
              <a:buSzPts val="1600"/>
              <a:buFont typeface="Arial"/>
              <a:buNone/>
              <a:defRPr b="1" sz="1600"/>
            </a:lvl5pPr>
            <a:lvl6pPr indent="-228600" lvl="5" marL="2743200" algn="l">
              <a:spcBef>
                <a:spcPts val="320"/>
              </a:spcBef>
              <a:spcAft>
                <a:spcPts val="0"/>
              </a:spcAft>
              <a:buSzPts val="1600"/>
              <a:buFont typeface="Arial"/>
              <a:buNone/>
              <a:defRPr b="1" sz="1600"/>
            </a:lvl6pPr>
            <a:lvl7pPr indent="-228600" lvl="6" marL="3200400" algn="l">
              <a:spcBef>
                <a:spcPts val="320"/>
              </a:spcBef>
              <a:spcAft>
                <a:spcPts val="0"/>
              </a:spcAft>
              <a:buSzPts val="1600"/>
              <a:buFont typeface="Arial"/>
              <a:buNone/>
              <a:defRPr b="1" sz="1600"/>
            </a:lvl7pPr>
            <a:lvl8pPr indent="-228600" lvl="7" marL="3657600" algn="l">
              <a:spcBef>
                <a:spcPts val="320"/>
              </a:spcBef>
              <a:spcAft>
                <a:spcPts val="0"/>
              </a:spcAft>
              <a:buSzPts val="1600"/>
              <a:buFont typeface="Arial"/>
              <a:buNone/>
              <a:defRPr b="1" sz="1600"/>
            </a:lvl8pPr>
            <a:lvl9pPr indent="-228600" lvl="8" marL="4114800" algn="l">
              <a:spcBef>
                <a:spcPts val="320"/>
              </a:spcBef>
              <a:spcAft>
                <a:spcPts val="0"/>
              </a:spcAft>
              <a:buSzPts val="1600"/>
              <a:buFont typeface="Arial"/>
              <a:buNone/>
              <a:defRPr b="1" sz="1600"/>
            </a:lvl9pPr>
          </a:lstStyle>
          <a:p/>
        </p:txBody>
      </p:sp>
      <p:sp>
        <p:nvSpPr>
          <p:cNvPr id="44" name="Google Shape;44;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SzPts val="2400"/>
              <a:buFont typeface="Arial"/>
              <a:buChar char="•"/>
              <a:defRPr sz="2400"/>
            </a:lvl1pPr>
            <a:lvl2pPr indent="-355600" lvl="1" marL="914400" algn="l">
              <a:spcBef>
                <a:spcPts val="400"/>
              </a:spcBef>
              <a:spcAft>
                <a:spcPts val="0"/>
              </a:spcAft>
              <a:buSzPts val="2000"/>
              <a:buFont typeface="Arial"/>
              <a:buChar char="–"/>
              <a:defRPr sz="2000"/>
            </a:lvl2pPr>
            <a:lvl3pPr indent="-342900" lvl="2" marL="1371600" algn="l">
              <a:spcBef>
                <a:spcPts val="360"/>
              </a:spcBef>
              <a:spcAft>
                <a:spcPts val="0"/>
              </a:spcAft>
              <a:buSzPts val="1800"/>
              <a:buFont typeface="Arial"/>
              <a:buChar char="•"/>
              <a:defRPr sz="1800"/>
            </a:lvl3pPr>
            <a:lvl4pPr indent="-330200" lvl="3" marL="1828800" algn="l">
              <a:spcBef>
                <a:spcPts val="320"/>
              </a:spcBef>
              <a:spcAft>
                <a:spcPts val="0"/>
              </a:spcAft>
              <a:buSzPts val="1600"/>
              <a:buFont typeface="Arial"/>
              <a:buChar char="–"/>
              <a:defRPr sz="1600"/>
            </a:lvl4pPr>
            <a:lvl5pPr indent="-330200" lvl="4" marL="2286000" algn="l">
              <a:spcBef>
                <a:spcPts val="320"/>
              </a:spcBef>
              <a:spcAft>
                <a:spcPts val="0"/>
              </a:spcAft>
              <a:buSzPts val="1600"/>
              <a:buFont typeface="Arial"/>
              <a:buChar char="»"/>
              <a:defRPr sz="1600"/>
            </a:lvl5pPr>
            <a:lvl6pPr indent="-330200" lvl="5" marL="2743200" algn="l">
              <a:spcBef>
                <a:spcPts val="320"/>
              </a:spcBef>
              <a:spcAft>
                <a:spcPts val="0"/>
              </a:spcAft>
              <a:buSzPts val="1600"/>
              <a:buFont typeface="Arial"/>
              <a:buChar char="»"/>
              <a:defRPr sz="1600"/>
            </a:lvl6pPr>
            <a:lvl7pPr indent="-330200" lvl="6" marL="3200400" algn="l">
              <a:spcBef>
                <a:spcPts val="320"/>
              </a:spcBef>
              <a:spcAft>
                <a:spcPts val="0"/>
              </a:spcAft>
              <a:buSzPts val="1600"/>
              <a:buFont typeface="Arial"/>
              <a:buChar char="»"/>
              <a:defRPr sz="1600"/>
            </a:lvl7pPr>
            <a:lvl8pPr indent="-330200" lvl="7" marL="3657600" algn="l">
              <a:spcBef>
                <a:spcPts val="320"/>
              </a:spcBef>
              <a:spcAft>
                <a:spcPts val="0"/>
              </a:spcAft>
              <a:buSzPts val="1600"/>
              <a:buFont typeface="Arial"/>
              <a:buChar char="»"/>
              <a:defRPr sz="1600"/>
            </a:lvl8pPr>
            <a:lvl9pPr indent="-330200" lvl="8" marL="4114800" algn="l">
              <a:spcBef>
                <a:spcPts val="320"/>
              </a:spcBef>
              <a:spcAft>
                <a:spcPts val="0"/>
              </a:spcAft>
              <a:buSzPts val="1600"/>
              <a:buFont typeface="Arial"/>
              <a:buChar char="»"/>
              <a:defRPr sz="1600"/>
            </a:lvl9pPr>
          </a:lstStyle>
          <a:p/>
        </p:txBody>
      </p:sp>
      <p:sp>
        <p:nvSpPr>
          <p:cNvPr id="45" name="Google Shape;45;p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8" name="Shape 48"/>
        <p:cNvGrpSpPr/>
        <p:nvPr/>
      </p:nvGrpSpPr>
      <p:grpSpPr>
        <a:xfrm>
          <a:off x="0" y="0"/>
          <a:ext cx="0" cy="0"/>
          <a:chOff x="0" y="0"/>
          <a:chExt cx="0" cy="0"/>
        </a:xfrm>
      </p:grpSpPr>
      <p:sp>
        <p:nvSpPr>
          <p:cNvPr id="49" name="Google Shape;49;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0" name="Google Shape;50;p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7" name="Shape 57"/>
        <p:cNvGrpSpPr/>
        <p:nvPr/>
      </p:nvGrpSpPr>
      <p:grpSpPr>
        <a:xfrm>
          <a:off x="0" y="0"/>
          <a:ext cx="0" cy="0"/>
          <a:chOff x="0" y="0"/>
          <a:chExt cx="0" cy="0"/>
        </a:xfrm>
      </p:grpSpPr>
      <p:sp>
        <p:nvSpPr>
          <p:cNvPr id="58" name="Google Shape;58;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9" name="Google Shape;59;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SzPts val="3200"/>
              <a:buFont typeface="Arial"/>
              <a:buChar char="•"/>
              <a:defRPr sz="3200"/>
            </a:lvl1pPr>
            <a:lvl2pPr indent="-406400" lvl="1" marL="914400" algn="l">
              <a:spcBef>
                <a:spcPts val="560"/>
              </a:spcBef>
              <a:spcAft>
                <a:spcPts val="0"/>
              </a:spcAft>
              <a:buSzPts val="2800"/>
              <a:buFont typeface="Arial"/>
              <a:buChar char="–"/>
              <a:defRPr sz="2800"/>
            </a:lvl2pPr>
            <a:lvl3pPr indent="-381000" lvl="2" marL="1371600" algn="l">
              <a:spcBef>
                <a:spcPts val="480"/>
              </a:spcBef>
              <a:spcAft>
                <a:spcPts val="0"/>
              </a:spcAft>
              <a:buSzPts val="2400"/>
              <a:buFont typeface="Arial"/>
              <a:buChar char="•"/>
              <a:defRPr sz="2400"/>
            </a:lvl3pPr>
            <a:lvl4pPr indent="-355600" lvl="3" marL="1828800" algn="l">
              <a:spcBef>
                <a:spcPts val="400"/>
              </a:spcBef>
              <a:spcAft>
                <a:spcPts val="0"/>
              </a:spcAft>
              <a:buSzPts val="2000"/>
              <a:buFont typeface="Arial"/>
              <a:buChar char="–"/>
              <a:defRPr sz="2000"/>
            </a:lvl4pPr>
            <a:lvl5pPr indent="-355600" lvl="4" marL="2286000" algn="l">
              <a:spcBef>
                <a:spcPts val="400"/>
              </a:spcBef>
              <a:spcAft>
                <a:spcPts val="0"/>
              </a:spcAft>
              <a:buSzPts val="2000"/>
              <a:buFont typeface="Arial"/>
              <a:buChar char="»"/>
              <a:defRPr sz="2000"/>
            </a:lvl5pPr>
            <a:lvl6pPr indent="-355600" lvl="5" marL="2743200" algn="l">
              <a:spcBef>
                <a:spcPts val="400"/>
              </a:spcBef>
              <a:spcAft>
                <a:spcPts val="0"/>
              </a:spcAft>
              <a:buSzPts val="2000"/>
              <a:buFont typeface="Arial"/>
              <a:buChar char="»"/>
              <a:defRPr sz="2000"/>
            </a:lvl6pPr>
            <a:lvl7pPr indent="-355600" lvl="6" marL="3200400" algn="l">
              <a:spcBef>
                <a:spcPts val="400"/>
              </a:spcBef>
              <a:spcAft>
                <a:spcPts val="0"/>
              </a:spcAft>
              <a:buSzPts val="2000"/>
              <a:buFont typeface="Arial"/>
              <a:buChar char="»"/>
              <a:defRPr sz="2000"/>
            </a:lvl7pPr>
            <a:lvl8pPr indent="-355600" lvl="7" marL="3657600" algn="l">
              <a:spcBef>
                <a:spcPts val="400"/>
              </a:spcBef>
              <a:spcAft>
                <a:spcPts val="0"/>
              </a:spcAft>
              <a:buSzPts val="2000"/>
              <a:buFont typeface="Arial"/>
              <a:buChar char="»"/>
              <a:defRPr sz="2000"/>
            </a:lvl8pPr>
            <a:lvl9pPr indent="-355600" lvl="8" marL="4114800" algn="l">
              <a:spcBef>
                <a:spcPts val="400"/>
              </a:spcBef>
              <a:spcAft>
                <a:spcPts val="0"/>
              </a:spcAft>
              <a:buSzPts val="2000"/>
              <a:buFont typeface="Arial"/>
              <a:buChar char="»"/>
              <a:defRPr sz="2000"/>
            </a:lvl9pPr>
          </a:lstStyle>
          <a:p/>
        </p:txBody>
      </p:sp>
      <p:sp>
        <p:nvSpPr>
          <p:cNvPr id="60" name="Google Shape;60;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1400"/>
              <a:buFont typeface="Arial"/>
              <a:buNone/>
              <a:defRPr sz="1400"/>
            </a:lvl1pPr>
            <a:lvl2pPr indent="-228600" lvl="1" marL="914400" algn="l">
              <a:spcBef>
                <a:spcPts val="240"/>
              </a:spcBef>
              <a:spcAft>
                <a:spcPts val="0"/>
              </a:spcAft>
              <a:buSzPts val="1200"/>
              <a:buFont typeface="Arial"/>
              <a:buNone/>
              <a:defRPr sz="1200"/>
            </a:lvl2pPr>
            <a:lvl3pPr indent="-228600" lvl="2" marL="1371600" algn="l">
              <a:spcBef>
                <a:spcPts val="200"/>
              </a:spcBef>
              <a:spcAft>
                <a:spcPts val="0"/>
              </a:spcAft>
              <a:buSzPts val="1000"/>
              <a:buFont typeface="Arial"/>
              <a:buNone/>
              <a:defRPr sz="1000"/>
            </a:lvl3pPr>
            <a:lvl4pPr indent="-228600" lvl="3" marL="1828800" algn="l">
              <a:spcBef>
                <a:spcPts val="180"/>
              </a:spcBef>
              <a:spcAft>
                <a:spcPts val="0"/>
              </a:spcAft>
              <a:buSzPts val="900"/>
              <a:buFont typeface="Arial"/>
              <a:buNone/>
              <a:defRPr sz="900"/>
            </a:lvl4pPr>
            <a:lvl5pPr indent="-228600" lvl="4" marL="2286000" algn="l">
              <a:spcBef>
                <a:spcPts val="180"/>
              </a:spcBef>
              <a:spcAft>
                <a:spcPts val="0"/>
              </a:spcAft>
              <a:buSzPts val="900"/>
              <a:buFont typeface="Arial"/>
              <a:buNone/>
              <a:defRPr sz="900"/>
            </a:lvl5pPr>
            <a:lvl6pPr indent="-228600" lvl="5" marL="2743200" algn="l">
              <a:spcBef>
                <a:spcPts val="180"/>
              </a:spcBef>
              <a:spcAft>
                <a:spcPts val="0"/>
              </a:spcAft>
              <a:buSzPts val="900"/>
              <a:buFont typeface="Arial"/>
              <a:buNone/>
              <a:defRPr sz="900"/>
            </a:lvl6pPr>
            <a:lvl7pPr indent="-228600" lvl="6" marL="3200400" algn="l">
              <a:spcBef>
                <a:spcPts val="180"/>
              </a:spcBef>
              <a:spcAft>
                <a:spcPts val="0"/>
              </a:spcAft>
              <a:buSzPts val="900"/>
              <a:buFont typeface="Arial"/>
              <a:buNone/>
              <a:defRPr sz="900"/>
            </a:lvl7pPr>
            <a:lvl8pPr indent="-228600" lvl="7" marL="3657600" algn="l">
              <a:spcBef>
                <a:spcPts val="180"/>
              </a:spcBef>
              <a:spcAft>
                <a:spcPts val="0"/>
              </a:spcAft>
              <a:buSzPts val="900"/>
              <a:buFont typeface="Arial"/>
              <a:buNone/>
              <a:defRPr sz="900"/>
            </a:lvl8pPr>
            <a:lvl9pPr indent="-228600" lvl="8" marL="4114800" algn="l">
              <a:spcBef>
                <a:spcPts val="180"/>
              </a:spcBef>
              <a:spcAft>
                <a:spcPts val="0"/>
              </a:spcAft>
              <a:buSzPts val="900"/>
              <a:buFont typeface="Arial"/>
              <a:buNone/>
              <a:defRPr sz="900"/>
            </a:lvl9pPr>
          </a:lstStyle>
          <a:p/>
        </p:txBody>
      </p:sp>
      <p:sp>
        <p:nvSpPr>
          <p:cNvPr id="61" name="Google Shape;61;p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4" name="Shape 64"/>
        <p:cNvGrpSpPr/>
        <p:nvPr/>
      </p:nvGrpSpPr>
      <p:grpSpPr>
        <a:xfrm>
          <a:off x="0" y="0"/>
          <a:ext cx="0" cy="0"/>
          <a:chOff x="0" y="0"/>
          <a:chExt cx="0" cy="0"/>
        </a:xfrm>
      </p:grpSpPr>
      <p:sp>
        <p:nvSpPr>
          <p:cNvPr id="65" name="Google Shape;65;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6" name="Google Shape;66;p1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rgbClr val="CC6600"/>
              </a:buClr>
              <a:buSzPts val="3200"/>
              <a:buFont typeface="Arial"/>
              <a:buNone/>
              <a:defRPr b="0" i="0" sz="3200" u="none" cap="none" strike="noStrike">
                <a:solidFill>
                  <a:schemeClr val="dk1"/>
                </a:solidFill>
                <a:latin typeface="Arial"/>
                <a:ea typeface="Arial"/>
                <a:cs typeface="Arial"/>
                <a:sym typeface="Arial"/>
              </a:defRPr>
            </a:lvl1pPr>
            <a:lvl2pPr lvl="1" marR="0" rtl="0" algn="l">
              <a:spcBef>
                <a:spcPts val="560"/>
              </a:spcBef>
              <a:spcAft>
                <a:spcPts val="0"/>
              </a:spcAft>
              <a:buClr>
                <a:srgbClr val="CC6600"/>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rgbClr val="CC6600"/>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rgbClr val="CC6600"/>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rgbClr val="CC6600"/>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rgbClr val="CC6600"/>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rgbClr val="CC6600"/>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rgbClr val="CC6600"/>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rgbClr val="CC6600"/>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67" name="Google Shape;67;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1400"/>
              <a:buFont typeface="Arial"/>
              <a:buNone/>
              <a:defRPr sz="1400"/>
            </a:lvl1pPr>
            <a:lvl2pPr indent="-228600" lvl="1" marL="914400" algn="l">
              <a:spcBef>
                <a:spcPts val="240"/>
              </a:spcBef>
              <a:spcAft>
                <a:spcPts val="0"/>
              </a:spcAft>
              <a:buSzPts val="1200"/>
              <a:buFont typeface="Arial"/>
              <a:buNone/>
              <a:defRPr sz="1200"/>
            </a:lvl2pPr>
            <a:lvl3pPr indent="-228600" lvl="2" marL="1371600" algn="l">
              <a:spcBef>
                <a:spcPts val="200"/>
              </a:spcBef>
              <a:spcAft>
                <a:spcPts val="0"/>
              </a:spcAft>
              <a:buSzPts val="1000"/>
              <a:buFont typeface="Arial"/>
              <a:buNone/>
              <a:defRPr sz="1000"/>
            </a:lvl3pPr>
            <a:lvl4pPr indent="-228600" lvl="3" marL="1828800" algn="l">
              <a:spcBef>
                <a:spcPts val="180"/>
              </a:spcBef>
              <a:spcAft>
                <a:spcPts val="0"/>
              </a:spcAft>
              <a:buSzPts val="900"/>
              <a:buFont typeface="Arial"/>
              <a:buNone/>
              <a:defRPr sz="900"/>
            </a:lvl4pPr>
            <a:lvl5pPr indent="-228600" lvl="4" marL="2286000" algn="l">
              <a:spcBef>
                <a:spcPts val="180"/>
              </a:spcBef>
              <a:spcAft>
                <a:spcPts val="0"/>
              </a:spcAft>
              <a:buSzPts val="900"/>
              <a:buFont typeface="Arial"/>
              <a:buNone/>
              <a:defRPr sz="900"/>
            </a:lvl5pPr>
            <a:lvl6pPr indent="-228600" lvl="5" marL="2743200" algn="l">
              <a:spcBef>
                <a:spcPts val="180"/>
              </a:spcBef>
              <a:spcAft>
                <a:spcPts val="0"/>
              </a:spcAft>
              <a:buSzPts val="900"/>
              <a:buFont typeface="Arial"/>
              <a:buNone/>
              <a:defRPr sz="900"/>
            </a:lvl6pPr>
            <a:lvl7pPr indent="-228600" lvl="6" marL="3200400" algn="l">
              <a:spcBef>
                <a:spcPts val="180"/>
              </a:spcBef>
              <a:spcAft>
                <a:spcPts val="0"/>
              </a:spcAft>
              <a:buSzPts val="900"/>
              <a:buFont typeface="Arial"/>
              <a:buNone/>
              <a:defRPr sz="900"/>
            </a:lvl7pPr>
            <a:lvl8pPr indent="-228600" lvl="7" marL="3657600" algn="l">
              <a:spcBef>
                <a:spcPts val="180"/>
              </a:spcBef>
              <a:spcAft>
                <a:spcPts val="0"/>
              </a:spcAft>
              <a:buSzPts val="900"/>
              <a:buFont typeface="Arial"/>
              <a:buNone/>
              <a:defRPr sz="900"/>
            </a:lvl8pPr>
            <a:lvl9pPr indent="-228600" lvl="8" marL="4114800" algn="l">
              <a:spcBef>
                <a:spcPts val="180"/>
              </a:spcBef>
              <a:spcAft>
                <a:spcPts val="0"/>
              </a:spcAft>
              <a:buSzPts val="900"/>
              <a:buFont typeface="Arial"/>
              <a:buNone/>
              <a:defRPr sz="900"/>
            </a:lvl9pPr>
          </a:lstStyle>
          <a:p/>
        </p:txBody>
      </p:sp>
      <p:sp>
        <p:nvSpPr>
          <p:cNvPr id="68" name="Google Shape;68;p1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40000">
              <a:srgbClr val="FDFDFD"/>
            </a:gs>
            <a:gs pos="100000">
              <a:srgbClr val="7A7A7A"/>
            </a:gs>
          </a:gsLst>
          <a:path path="circle">
            <a:fillToRect b="50%" l="50%" r="50%" t="50%"/>
          </a:path>
          <a:tileRect/>
        </a:gradFill>
      </p:bgPr>
    </p:bg>
    <p:spTree>
      <p:nvGrpSpPr>
        <p:cNvPr id="9" name="Shape 9"/>
        <p:cNvGrpSpPr/>
        <p:nvPr/>
      </p:nvGrpSpPr>
      <p:grpSpPr>
        <a:xfrm>
          <a:off x="0" y="0"/>
          <a:ext cx="0" cy="0"/>
          <a:chOff x="0" y="0"/>
          <a:chExt cx="0" cy="0"/>
        </a:xfrm>
      </p:grpSpPr>
      <p:pic>
        <p:nvPicPr>
          <p:cNvPr descr="AWV00007" id="10" name="Google Shape;10;p1"/>
          <p:cNvPicPr preferRelativeResize="0"/>
          <p:nvPr/>
        </p:nvPicPr>
        <p:blipFill rotWithShape="1">
          <a:blip r:embed="rId1">
            <a:alphaModFix/>
          </a:blip>
          <a:srcRect b="0" l="0" r="0" t="0"/>
          <a:stretch/>
        </p:blipFill>
        <p:spPr>
          <a:xfrm>
            <a:off x="5549900" y="5715000"/>
            <a:ext cx="3594100" cy="1143000"/>
          </a:xfrm>
          <a:prstGeom prst="rect">
            <a:avLst/>
          </a:prstGeom>
          <a:noFill/>
          <a:ln>
            <a:noFill/>
          </a:ln>
        </p:spPr>
      </p:pic>
      <p:sp>
        <p:nvSpPr>
          <p:cNvPr id="11" name="Google Shape;11;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1" i="0" sz="4400" u="none" cap="none" strike="noStrike">
                <a:solidFill>
                  <a:srgbClr val="CC6600"/>
                </a:solidFill>
                <a:latin typeface="Arial"/>
                <a:ea typeface="Arial"/>
                <a:cs typeface="Arial"/>
                <a:sym typeface="Arial"/>
              </a:defRPr>
            </a:lvl1pPr>
            <a:lvl2pPr lvl="1" marR="0" rtl="0" algn="ctr">
              <a:spcBef>
                <a:spcPts val="0"/>
              </a:spcBef>
              <a:spcAft>
                <a:spcPts val="0"/>
              </a:spcAft>
              <a:buSzPts val="1400"/>
              <a:buNone/>
              <a:defRPr b="1" i="0" sz="4400" u="none" cap="none" strike="noStrike">
                <a:solidFill>
                  <a:srgbClr val="CC6600"/>
                </a:solidFill>
                <a:latin typeface="Arial"/>
                <a:ea typeface="Arial"/>
                <a:cs typeface="Arial"/>
                <a:sym typeface="Arial"/>
              </a:defRPr>
            </a:lvl2pPr>
            <a:lvl3pPr lvl="2" marR="0" rtl="0" algn="ctr">
              <a:spcBef>
                <a:spcPts val="0"/>
              </a:spcBef>
              <a:spcAft>
                <a:spcPts val="0"/>
              </a:spcAft>
              <a:buSzPts val="1400"/>
              <a:buNone/>
              <a:defRPr b="1" i="0" sz="4400" u="none" cap="none" strike="noStrike">
                <a:solidFill>
                  <a:srgbClr val="CC6600"/>
                </a:solidFill>
                <a:latin typeface="Arial"/>
                <a:ea typeface="Arial"/>
                <a:cs typeface="Arial"/>
                <a:sym typeface="Arial"/>
              </a:defRPr>
            </a:lvl3pPr>
            <a:lvl4pPr lvl="3" marR="0" rtl="0" algn="ctr">
              <a:spcBef>
                <a:spcPts val="0"/>
              </a:spcBef>
              <a:spcAft>
                <a:spcPts val="0"/>
              </a:spcAft>
              <a:buSzPts val="1400"/>
              <a:buNone/>
              <a:defRPr b="1" i="0" sz="4400" u="none" cap="none" strike="noStrike">
                <a:solidFill>
                  <a:srgbClr val="CC6600"/>
                </a:solidFill>
                <a:latin typeface="Arial"/>
                <a:ea typeface="Arial"/>
                <a:cs typeface="Arial"/>
                <a:sym typeface="Arial"/>
              </a:defRPr>
            </a:lvl4pPr>
            <a:lvl5pPr lvl="4" marR="0" rtl="0" algn="ctr">
              <a:spcBef>
                <a:spcPts val="0"/>
              </a:spcBef>
              <a:spcAft>
                <a:spcPts val="0"/>
              </a:spcAft>
              <a:buSzPts val="1400"/>
              <a:buNone/>
              <a:defRPr b="1" i="0" sz="4400" u="none" cap="none" strike="noStrike">
                <a:solidFill>
                  <a:srgbClr val="CC6600"/>
                </a:solidFill>
                <a:latin typeface="Arial"/>
                <a:ea typeface="Arial"/>
                <a:cs typeface="Arial"/>
                <a:sym typeface="Arial"/>
              </a:defRPr>
            </a:lvl5pPr>
            <a:lvl6pPr lvl="5" marR="0" rtl="0" algn="ctr">
              <a:spcBef>
                <a:spcPts val="0"/>
              </a:spcBef>
              <a:spcAft>
                <a:spcPts val="0"/>
              </a:spcAft>
              <a:buSzPts val="1400"/>
              <a:buNone/>
              <a:defRPr b="1" i="0" sz="4400" u="none" cap="none" strike="noStrike">
                <a:solidFill>
                  <a:srgbClr val="CC6600"/>
                </a:solidFill>
                <a:latin typeface="Arial"/>
                <a:ea typeface="Arial"/>
                <a:cs typeface="Arial"/>
                <a:sym typeface="Arial"/>
              </a:defRPr>
            </a:lvl6pPr>
            <a:lvl7pPr lvl="6" marR="0" rtl="0" algn="ctr">
              <a:spcBef>
                <a:spcPts val="0"/>
              </a:spcBef>
              <a:spcAft>
                <a:spcPts val="0"/>
              </a:spcAft>
              <a:buSzPts val="1400"/>
              <a:buNone/>
              <a:defRPr b="1" i="0" sz="4400" u="none" cap="none" strike="noStrike">
                <a:solidFill>
                  <a:srgbClr val="CC6600"/>
                </a:solidFill>
                <a:latin typeface="Arial"/>
                <a:ea typeface="Arial"/>
                <a:cs typeface="Arial"/>
                <a:sym typeface="Arial"/>
              </a:defRPr>
            </a:lvl7pPr>
            <a:lvl8pPr lvl="7" marR="0" rtl="0" algn="ctr">
              <a:spcBef>
                <a:spcPts val="0"/>
              </a:spcBef>
              <a:spcAft>
                <a:spcPts val="0"/>
              </a:spcAft>
              <a:buSzPts val="1400"/>
              <a:buNone/>
              <a:defRPr b="1" i="0" sz="4400" u="none" cap="none" strike="noStrike">
                <a:solidFill>
                  <a:srgbClr val="CC6600"/>
                </a:solidFill>
                <a:latin typeface="Arial"/>
                <a:ea typeface="Arial"/>
                <a:cs typeface="Arial"/>
                <a:sym typeface="Arial"/>
              </a:defRPr>
            </a:lvl8pPr>
            <a:lvl9pPr lvl="8" marR="0" rtl="0" algn="ctr">
              <a:spcBef>
                <a:spcPts val="0"/>
              </a:spcBef>
              <a:spcAft>
                <a:spcPts val="0"/>
              </a:spcAft>
              <a:buSzPts val="1400"/>
              <a:buNone/>
              <a:defRPr b="1" i="0" sz="4400" u="none" cap="none" strike="noStrike">
                <a:solidFill>
                  <a:srgbClr val="CC6600"/>
                </a:solidFill>
                <a:latin typeface="Arial"/>
                <a:ea typeface="Arial"/>
                <a:cs typeface="Arial"/>
                <a:sym typeface="Arial"/>
              </a:defRPr>
            </a:lvl9pPr>
          </a:lstStyle>
          <a:p/>
        </p:txBody>
      </p:sp>
      <p:sp>
        <p:nvSpPr>
          <p:cNvPr id="12" name="Google Shape;12;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rgbClr val="CC6600"/>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rgbClr val="CC6600"/>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rgbClr val="CC6600"/>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rgbClr val="CC6600"/>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rgbClr val="CC6600"/>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rgbClr val="CC6600"/>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rgbClr val="CC6600"/>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rgbClr val="CC6600"/>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rgbClr val="CC6600"/>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3" name="Google Shape;13;p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5" name="Google Shape;15;p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8.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3.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7.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9.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5.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4.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6.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hoopesh@boe.richmond.k12.ga.u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0.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3"/>
          <p:cNvSpPr txBox="1"/>
          <p:nvPr>
            <p:ph type="ctrTitle"/>
          </p:nvPr>
        </p:nvSpPr>
        <p:spPr>
          <a:xfrm>
            <a:off x="228600" y="304800"/>
            <a:ext cx="8534400" cy="16002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Parenting a School Age Child</a:t>
            </a:r>
            <a:endParaRPr/>
          </a:p>
        </p:txBody>
      </p:sp>
      <p:sp>
        <p:nvSpPr>
          <p:cNvPr id="88" name="Google Shape;88;p13"/>
          <p:cNvSpPr txBox="1"/>
          <p:nvPr>
            <p:ph idx="1" type="subTitle"/>
          </p:nvPr>
        </p:nvSpPr>
        <p:spPr>
          <a:xfrm>
            <a:off x="228600" y="2514600"/>
            <a:ext cx="8534400" cy="13716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3200"/>
              <a:buFont typeface="Arial"/>
              <a:buNone/>
            </a:pPr>
            <a:r>
              <a:rPr lang="en-US"/>
              <a:t>Creating good habits that lead to </a:t>
            </a:r>
            <a:endParaRPr/>
          </a:p>
          <a:p>
            <a:pPr indent="0" lvl="0" marL="0" rtl="0" algn="ctr">
              <a:spcBef>
                <a:spcPts val="640"/>
              </a:spcBef>
              <a:spcAft>
                <a:spcPts val="0"/>
              </a:spcAft>
              <a:buSzPts val="3200"/>
              <a:buFont typeface="Arial"/>
              <a:buNone/>
            </a:pPr>
            <a:r>
              <a:rPr lang="en-US"/>
              <a:t>school success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#2 Establish Good Habits</a:t>
            </a:r>
            <a:endParaRPr/>
          </a:p>
        </p:txBody>
      </p:sp>
      <p:sp>
        <p:nvSpPr>
          <p:cNvPr id="153" name="Google Shape;153;p22"/>
          <p:cNvSpPr txBox="1"/>
          <p:nvPr>
            <p:ph idx="1" type="body"/>
          </p:nvPr>
        </p:nvSpPr>
        <p:spPr>
          <a:xfrm>
            <a:off x="304800" y="2027237"/>
            <a:ext cx="6248400" cy="483076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3200"/>
              <a:buFont typeface="Arial"/>
              <a:buNone/>
            </a:pPr>
            <a:r>
              <a:t/>
            </a:r>
            <a:endParaRPr b="1">
              <a:latin typeface="Arial Rounded"/>
              <a:ea typeface="Arial Rounded"/>
              <a:cs typeface="Arial Rounded"/>
              <a:sym typeface="Arial Rounded"/>
            </a:endParaRPr>
          </a:p>
          <a:p>
            <a:pPr indent="0" lvl="0" marL="0" rtl="0" algn="l">
              <a:spcBef>
                <a:spcPts val="640"/>
              </a:spcBef>
              <a:spcAft>
                <a:spcPts val="0"/>
              </a:spcAft>
              <a:buSzPts val="3200"/>
              <a:buFont typeface="Arial Rounded"/>
              <a:buNone/>
            </a:pPr>
            <a:r>
              <a:rPr b="1" lang="en-US">
                <a:latin typeface="Arial Rounded"/>
                <a:ea typeface="Arial Rounded"/>
                <a:cs typeface="Arial Rounded"/>
                <a:sym typeface="Arial Rounded"/>
              </a:rPr>
              <a:t>The habits your child starts in kindergarten, will likely be the ones he/she will follow for the next 13 years.   Let’s make them good ones!</a:t>
            </a:r>
            <a:endParaRPr b="1">
              <a:latin typeface="Arial Rounded"/>
              <a:ea typeface="Arial Rounded"/>
              <a:cs typeface="Arial Rounded"/>
              <a:sym typeface="Arial Rounded"/>
            </a:endParaRPr>
          </a:p>
        </p:txBody>
      </p:sp>
      <p:pic>
        <p:nvPicPr>
          <p:cNvPr id="154" name="Google Shape;154;p22"/>
          <p:cNvPicPr preferRelativeResize="0"/>
          <p:nvPr/>
        </p:nvPicPr>
        <p:blipFill rotWithShape="1">
          <a:blip r:embed="rId3">
            <a:alphaModFix/>
          </a:blip>
          <a:srcRect b="0" l="0" r="0" t="0"/>
          <a:stretch/>
        </p:blipFill>
        <p:spPr>
          <a:xfrm>
            <a:off x="6400800" y="1447800"/>
            <a:ext cx="2286000" cy="2286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Establish Good Habits</a:t>
            </a:r>
            <a:endParaRPr/>
          </a:p>
        </p:txBody>
      </p:sp>
      <p:sp>
        <p:nvSpPr>
          <p:cNvPr id="160" name="Google Shape;160;p23"/>
          <p:cNvSpPr txBox="1"/>
          <p:nvPr>
            <p:ph idx="1" type="body"/>
          </p:nvPr>
        </p:nvSpPr>
        <p:spPr>
          <a:xfrm>
            <a:off x="457200" y="1295400"/>
            <a:ext cx="8229600" cy="48307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3200"/>
              <a:buFont typeface="Noto Sans Symbols"/>
              <a:buChar char="❑"/>
            </a:pPr>
            <a:r>
              <a:rPr lang="en-US"/>
              <a:t>Routines are very helpful (although not always easy to follow)</a:t>
            </a:r>
            <a:endParaRPr/>
          </a:p>
          <a:p>
            <a:pPr indent="-342900" lvl="0" marL="342900" rtl="0" algn="l">
              <a:spcBef>
                <a:spcPts val="560"/>
              </a:spcBef>
              <a:spcAft>
                <a:spcPts val="0"/>
              </a:spcAft>
              <a:buSzPts val="2800"/>
              <a:buFont typeface="Noto Sans Symbols"/>
              <a:buChar char="⮚"/>
            </a:pPr>
            <a:r>
              <a:rPr lang="en-US" sz="2800"/>
              <a:t>Bedtime should be at the same time nightly and should allow a </a:t>
            </a:r>
            <a:r>
              <a:rPr lang="en-US" sz="2800" u="sng"/>
              <a:t>minimum</a:t>
            </a:r>
            <a:r>
              <a:rPr lang="en-US" sz="2800"/>
              <a:t> of 10 hours of sleep on school nights.</a:t>
            </a:r>
            <a:endParaRPr/>
          </a:p>
          <a:p>
            <a:pPr indent="0" lvl="0" marL="0" rtl="0" algn="l">
              <a:spcBef>
                <a:spcPts val="560"/>
              </a:spcBef>
              <a:spcAft>
                <a:spcPts val="0"/>
              </a:spcAft>
              <a:buSzPts val="2800"/>
              <a:buFont typeface="Arial"/>
              <a:buNone/>
            </a:pPr>
            <a:r>
              <a:t/>
            </a:r>
            <a:endParaRPr sz="2800"/>
          </a:p>
          <a:p>
            <a:pPr indent="-342900" lvl="0" marL="342900" rtl="0" algn="l">
              <a:spcBef>
                <a:spcPts val="560"/>
              </a:spcBef>
              <a:spcAft>
                <a:spcPts val="0"/>
              </a:spcAft>
              <a:buSzPts val="2800"/>
              <a:buFont typeface="Noto Sans Symbols"/>
              <a:buChar char="⮚"/>
            </a:pPr>
            <a:r>
              <a:rPr lang="en-US" sz="2800"/>
              <a:t>Teach good hygiene: brushing teeth            every morning and evening, bathing or showering regularly, washing hands after using the restroom…</a:t>
            </a:r>
            <a:endParaRPr sz="2800"/>
          </a:p>
        </p:txBody>
      </p:sp>
      <p:pic>
        <p:nvPicPr>
          <p:cNvPr id="161" name="Google Shape;161;p23"/>
          <p:cNvPicPr preferRelativeResize="0"/>
          <p:nvPr/>
        </p:nvPicPr>
        <p:blipFill rotWithShape="1">
          <a:blip r:embed="rId3">
            <a:alphaModFix/>
          </a:blip>
          <a:srcRect b="0" l="0" r="0" t="0"/>
          <a:stretch/>
        </p:blipFill>
        <p:spPr>
          <a:xfrm>
            <a:off x="6858000" y="3225369"/>
            <a:ext cx="1547813" cy="1547813"/>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4"/>
          <p:cNvSpPr txBox="1"/>
          <p:nvPr>
            <p:ph type="title"/>
          </p:nvPr>
        </p:nvSpPr>
        <p:spPr>
          <a:xfrm>
            <a:off x="457200" y="0"/>
            <a:ext cx="8229600" cy="141763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Establish Good Habits</a:t>
            </a:r>
            <a:endParaRPr/>
          </a:p>
        </p:txBody>
      </p:sp>
      <p:sp>
        <p:nvSpPr>
          <p:cNvPr id="168" name="Google Shape;168;p24"/>
          <p:cNvSpPr txBox="1"/>
          <p:nvPr>
            <p:ph idx="1" type="body"/>
          </p:nvPr>
        </p:nvSpPr>
        <p:spPr>
          <a:xfrm>
            <a:off x="457200" y="1219200"/>
            <a:ext cx="8229600" cy="4906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3200"/>
              <a:buFont typeface="Noto Sans Symbols"/>
              <a:buChar char="❑"/>
            </a:pPr>
            <a:r>
              <a:rPr lang="en-US"/>
              <a:t>READ TOGETHER NIGHTLY</a:t>
            </a:r>
            <a:r>
              <a:rPr lang="en-US" sz="2800"/>
              <a:t>!  There is nothing that has been shown to be more of a predictor of good readers than this.</a:t>
            </a:r>
            <a:endParaRPr/>
          </a:p>
          <a:p>
            <a:pPr indent="0" lvl="0" marL="0" rtl="0" algn="l">
              <a:spcBef>
                <a:spcPts val="720"/>
              </a:spcBef>
              <a:spcAft>
                <a:spcPts val="0"/>
              </a:spcAft>
              <a:buSzPts val="3600"/>
              <a:buFont typeface="Arial"/>
              <a:buNone/>
            </a:pPr>
            <a:r>
              <a:t/>
            </a:r>
            <a:endParaRPr sz="3600"/>
          </a:p>
          <a:p>
            <a:pPr indent="-342900" lvl="0" marL="342900" rtl="0" algn="l">
              <a:spcBef>
                <a:spcPts val="640"/>
              </a:spcBef>
              <a:spcAft>
                <a:spcPts val="0"/>
              </a:spcAft>
              <a:buSzPts val="3200"/>
              <a:buFont typeface="Noto Sans Symbols"/>
              <a:buChar char="❑"/>
            </a:pPr>
            <a:r>
              <a:rPr lang="en-US"/>
              <a:t>Homework should be a nightly routine (10 minutes per night per grade level)</a:t>
            </a:r>
            <a:endParaRPr/>
          </a:p>
          <a:p>
            <a:pPr indent="-285750" lvl="1" marL="742950" rtl="0" algn="l">
              <a:spcBef>
                <a:spcPts val="480"/>
              </a:spcBef>
              <a:spcAft>
                <a:spcPts val="0"/>
              </a:spcAft>
              <a:buSzPts val="2400"/>
              <a:buFont typeface="Noto Sans Symbols"/>
              <a:buChar char="⮚"/>
            </a:pPr>
            <a:r>
              <a:rPr lang="en-US" sz="2400"/>
              <a:t>Make the time the controller of when they get to play, not whether they are finished.  This will encourage students to take time to do their best.</a:t>
            </a:r>
            <a:endParaRPr sz="2400"/>
          </a:p>
        </p:txBody>
      </p:sp>
      <p:pic>
        <p:nvPicPr>
          <p:cNvPr id="169" name="Google Shape;169;p24"/>
          <p:cNvPicPr preferRelativeResize="0"/>
          <p:nvPr/>
        </p:nvPicPr>
        <p:blipFill rotWithShape="1">
          <a:blip r:embed="rId3">
            <a:alphaModFix/>
          </a:blip>
          <a:srcRect b="0" l="0" r="0" t="0"/>
          <a:stretch/>
        </p:blipFill>
        <p:spPr>
          <a:xfrm>
            <a:off x="6477000" y="2133600"/>
            <a:ext cx="1546860" cy="13335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Homework</a:t>
            </a:r>
            <a:endParaRPr/>
          </a:p>
        </p:txBody>
      </p:sp>
      <p:sp>
        <p:nvSpPr>
          <p:cNvPr id="175" name="Google Shape;175;p25"/>
          <p:cNvSpPr txBox="1"/>
          <p:nvPr>
            <p:ph idx="1" type="body"/>
          </p:nvPr>
        </p:nvSpPr>
        <p:spPr>
          <a:xfrm>
            <a:off x="304800" y="1600200"/>
            <a:ext cx="7618614" cy="4525964"/>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2800"/>
              <a:buFont typeface="Noto Sans Symbols"/>
              <a:buChar char="❖"/>
            </a:pPr>
            <a:r>
              <a:rPr lang="en-US" sz="2800"/>
              <a:t>The purpose of homework is to practice skills students learn in school.  Practice       is an important part of learning.  It takes 17 times of practicing a skill before it moves from our short term memory to our long term memory.</a:t>
            </a:r>
            <a:endParaRPr/>
          </a:p>
          <a:p>
            <a:pPr indent="-266700" lvl="0" marL="342900" rtl="0" algn="l">
              <a:spcBef>
                <a:spcPts val="240"/>
              </a:spcBef>
              <a:spcAft>
                <a:spcPts val="0"/>
              </a:spcAft>
              <a:buSzPts val="1200"/>
              <a:buFont typeface="Noto Sans Symbols"/>
              <a:buNone/>
            </a:pPr>
            <a:r>
              <a:t/>
            </a:r>
            <a:endParaRPr sz="1200"/>
          </a:p>
          <a:p>
            <a:pPr indent="-342900" lvl="0" marL="342900" rtl="0" algn="l">
              <a:spcBef>
                <a:spcPts val="560"/>
              </a:spcBef>
              <a:spcAft>
                <a:spcPts val="0"/>
              </a:spcAft>
              <a:buSzPts val="2800"/>
              <a:buFont typeface="Noto Sans Symbols"/>
              <a:buChar char="❖"/>
            </a:pPr>
            <a:r>
              <a:rPr lang="en-US" sz="2800"/>
              <a:t>This is why our most teachers ask that you do some homework daily, rather than all in one night.  It gives your child more chances to practice.</a:t>
            </a:r>
            <a:endParaRPr sz="2800"/>
          </a:p>
        </p:txBody>
      </p:sp>
      <p:pic>
        <p:nvPicPr>
          <p:cNvPr id="176" name="Google Shape;176;p25"/>
          <p:cNvPicPr preferRelativeResize="0"/>
          <p:nvPr/>
        </p:nvPicPr>
        <p:blipFill rotWithShape="1">
          <a:blip r:embed="rId3">
            <a:alphaModFix/>
          </a:blip>
          <a:srcRect b="0" l="0" r="0" t="0"/>
          <a:stretch/>
        </p:blipFill>
        <p:spPr>
          <a:xfrm>
            <a:off x="7162800" y="211183"/>
            <a:ext cx="1521229" cy="2286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Homework</a:t>
            </a:r>
            <a:endParaRPr/>
          </a:p>
        </p:txBody>
      </p:sp>
      <p:sp>
        <p:nvSpPr>
          <p:cNvPr id="182" name="Google Shape;182;p2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3200"/>
              <a:buFont typeface="Noto Sans Symbols"/>
              <a:buChar char="❖"/>
            </a:pPr>
            <a:r>
              <a:rPr lang="en-US"/>
              <a:t>A routine time to do homework each night is usually best (right after school is often not the best time, especially for active children)</a:t>
            </a:r>
            <a:endParaRPr/>
          </a:p>
          <a:p>
            <a:pPr indent="-342900" lvl="0" marL="342900" rtl="0" algn="l">
              <a:spcBef>
                <a:spcPts val="640"/>
              </a:spcBef>
              <a:spcAft>
                <a:spcPts val="0"/>
              </a:spcAft>
              <a:buSzPts val="3200"/>
              <a:buFont typeface="Noto Sans Symbols"/>
              <a:buChar char="❖"/>
            </a:pPr>
            <a:r>
              <a:rPr lang="en-US"/>
              <a:t>Choose a quiet, distraction free environment</a:t>
            </a:r>
            <a:endParaRPr/>
          </a:p>
          <a:p>
            <a:pPr indent="-342900" lvl="0" marL="342900" rtl="0" algn="l">
              <a:spcBef>
                <a:spcPts val="640"/>
              </a:spcBef>
              <a:spcAft>
                <a:spcPts val="0"/>
              </a:spcAft>
              <a:buSzPts val="3200"/>
              <a:buFont typeface="Noto Sans Symbols"/>
              <a:buChar char="❖"/>
            </a:pPr>
            <a:r>
              <a:rPr lang="en-US"/>
              <a:t>5-7 year olds should work for no longer than 15 minutes without a break</a:t>
            </a:r>
            <a:endParaRPr/>
          </a:p>
        </p:txBody>
      </p:sp>
      <p:pic>
        <p:nvPicPr>
          <p:cNvPr id="183" name="Google Shape;183;p26"/>
          <p:cNvPicPr preferRelativeResize="0"/>
          <p:nvPr/>
        </p:nvPicPr>
        <p:blipFill rotWithShape="1">
          <a:blip r:embed="rId3">
            <a:alphaModFix/>
          </a:blip>
          <a:srcRect b="0" l="0" r="0" t="0"/>
          <a:stretch/>
        </p:blipFill>
        <p:spPr>
          <a:xfrm>
            <a:off x="6576166" y="3276600"/>
            <a:ext cx="2183567" cy="14478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7"/>
          <p:cNvSpPr txBox="1"/>
          <p:nvPr>
            <p:ph type="title"/>
          </p:nvPr>
        </p:nvSpPr>
        <p:spPr>
          <a:xfrm>
            <a:off x="457200" y="76200"/>
            <a:ext cx="8229600" cy="134143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Homework</a:t>
            </a:r>
            <a:endParaRPr/>
          </a:p>
        </p:txBody>
      </p:sp>
      <p:sp>
        <p:nvSpPr>
          <p:cNvPr id="189" name="Google Shape;189;p27"/>
          <p:cNvSpPr txBox="1"/>
          <p:nvPr>
            <p:ph idx="1" type="body"/>
          </p:nvPr>
        </p:nvSpPr>
        <p:spPr>
          <a:xfrm>
            <a:off x="457200" y="1219200"/>
            <a:ext cx="8229600" cy="4906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3200"/>
              <a:buFont typeface="Arial"/>
              <a:buChar char="•"/>
            </a:pPr>
            <a:r>
              <a:rPr lang="en-US"/>
              <a:t>Teach your child INDEPENDENCE!</a:t>
            </a:r>
            <a:endParaRPr/>
          </a:p>
          <a:p>
            <a:pPr indent="-285750" lvl="1" marL="742950" rtl="0" algn="l">
              <a:spcBef>
                <a:spcPts val="560"/>
              </a:spcBef>
              <a:spcAft>
                <a:spcPts val="0"/>
              </a:spcAft>
              <a:buSzPts val="2800"/>
              <a:buFont typeface="Arial"/>
              <a:buChar char="–"/>
            </a:pPr>
            <a:r>
              <a:rPr lang="en-US"/>
              <a:t>Homework is your child’s responsibility to complete.  Your responsibility is to see that they sit down to do it.  If they refuse, give a consequence and send the work back to school with a note.  </a:t>
            </a:r>
            <a:endParaRPr/>
          </a:p>
          <a:p>
            <a:pPr indent="-285750" lvl="1" marL="742950" rtl="0" algn="l">
              <a:spcBef>
                <a:spcPts val="560"/>
              </a:spcBef>
              <a:spcAft>
                <a:spcPts val="0"/>
              </a:spcAft>
              <a:buSzPts val="2800"/>
              <a:buFont typeface="Arial"/>
              <a:buChar char="–"/>
            </a:pPr>
            <a:r>
              <a:rPr lang="en-US"/>
              <a:t>If you do their work for them now, you will be doing it for the next 13 years.  When parents give too much help, the result is often that kids want to take ALL of their work home rather than do it at school.</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28"/>
          <p:cNvSpPr txBox="1"/>
          <p:nvPr>
            <p:ph type="title"/>
          </p:nvPr>
        </p:nvSpPr>
        <p:spPr>
          <a:xfrm>
            <a:off x="457200" y="274638"/>
            <a:ext cx="8229600" cy="944562"/>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Establish Good Habits</a:t>
            </a:r>
            <a:endParaRPr b="0"/>
          </a:p>
        </p:txBody>
      </p:sp>
      <p:sp>
        <p:nvSpPr>
          <p:cNvPr id="195" name="Google Shape;195;p28"/>
          <p:cNvSpPr txBox="1"/>
          <p:nvPr>
            <p:ph idx="1" type="body"/>
          </p:nvPr>
        </p:nvSpPr>
        <p:spPr>
          <a:xfrm>
            <a:off x="457200" y="1295400"/>
            <a:ext cx="8229600" cy="48307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3200"/>
              <a:buFont typeface="Noto Sans Symbols"/>
              <a:buChar char="❑"/>
            </a:pPr>
            <a:r>
              <a:rPr lang="en-US"/>
              <a:t>Try to make morning routines as stress free and argument free as possible</a:t>
            </a:r>
            <a:endParaRPr/>
          </a:p>
          <a:p>
            <a:pPr indent="-285750" lvl="1" marL="742950" rtl="0" algn="l">
              <a:spcBef>
                <a:spcPts val="480"/>
              </a:spcBef>
              <a:spcAft>
                <a:spcPts val="0"/>
              </a:spcAft>
              <a:buSzPts val="2400"/>
              <a:buFont typeface="Noto Sans Symbols"/>
              <a:buChar char="⮚"/>
            </a:pPr>
            <a:r>
              <a:rPr lang="en-US" sz="2400"/>
              <a:t>Lay out clothing to wear the night before</a:t>
            </a:r>
            <a:endParaRPr/>
          </a:p>
          <a:p>
            <a:pPr indent="-285750" lvl="1" marL="742950" rtl="0" algn="l">
              <a:spcBef>
                <a:spcPts val="480"/>
              </a:spcBef>
              <a:spcAft>
                <a:spcPts val="0"/>
              </a:spcAft>
              <a:buSzPts val="2400"/>
              <a:buFont typeface="Noto Sans Symbols"/>
              <a:buChar char="⮚"/>
            </a:pPr>
            <a:r>
              <a:rPr lang="en-US" sz="2400"/>
              <a:t>Have the book bag filled and ready to walk out the door the night before</a:t>
            </a:r>
            <a:endParaRPr/>
          </a:p>
          <a:p>
            <a:pPr indent="-285750" lvl="1" marL="742950" rtl="0" algn="l">
              <a:spcBef>
                <a:spcPts val="480"/>
              </a:spcBef>
              <a:spcAft>
                <a:spcPts val="0"/>
              </a:spcAft>
              <a:buSzPts val="2400"/>
              <a:buFont typeface="Noto Sans Symbols"/>
              <a:buChar char="⮚"/>
            </a:pPr>
            <a:r>
              <a:rPr lang="en-US" sz="2400"/>
              <a:t>Set an alarm to allow for plenty of time to get ready</a:t>
            </a:r>
            <a:endParaRPr/>
          </a:p>
          <a:p>
            <a:pPr indent="-285750" lvl="1" marL="742950" rtl="0" algn="l">
              <a:spcBef>
                <a:spcPts val="480"/>
              </a:spcBef>
              <a:spcAft>
                <a:spcPts val="0"/>
              </a:spcAft>
              <a:buSzPts val="2400"/>
              <a:buFont typeface="Noto Sans Symbols"/>
              <a:buChar char="⮚"/>
            </a:pPr>
            <a:r>
              <a:rPr lang="en-US" sz="2400"/>
              <a:t>Send your child off to school with a smile and a hug!</a:t>
            </a:r>
            <a:endParaRPr/>
          </a:p>
        </p:txBody>
      </p:sp>
      <p:pic>
        <p:nvPicPr>
          <p:cNvPr id="196" name="Google Shape;196;p28"/>
          <p:cNvPicPr preferRelativeResize="0"/>
          <p:nvPr/>
        </p:nvPicPr>
        <p:blipFill rotWithShape="1">
          <a:blip r:embed="rId3">
            <a:alphaModFix/>
          </a:blip>
          <a:srcRect b="0" l="0" r="0" t="0"/>
          <a:stretch/>
        </p:blipFill>
        <p:spPr>
          <a:xfrm>
            <a:off x="1471749" y="4953000"/>
            <a:ext cx="2209800" cy="1470521"/>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#3 Help your child recognize the importance of being kind!</a:t>
            </a:r>
            <a:endParaRPr/>
          </a:p>
        </p:txBody>
      </p:sp>
      <p:sp>
        <p:nvSpPr>
          <p:cNvPr id="202" name="Google Shape;202;p29"/>
          <p:cNvSpPr txBox="1"/>
          <p:nvPr>
            <p:ph idx="1" type="body"/>
          </p:nvPr>
        </p:nvSpPr>
        <p:spPr>
          <a:xfrm>
            <a:off x="457200" y="1447800"/>
            <a:ext cx="8229600" cy="4678363"/>
          </a:xfrm>
          <a:prstGeom prst="rect">
            <a:avLst/>
          </a:prstGeom>
          <a:noFill/>
          <a:ln>
            <a:noFill/>
          </a:ln>
        </p:spPr>
        <p:txBody>
          <a:bodyPr anchorCtr="0" anchor="t" bIns="45700" lIns="91425" spcFirstLastPara="1" rIns="91425" wrap="square" tIns="45700">
            <a:noAutofit/>
          </a:bodyPr>
          <a:lstStyle/>
          <a:p>
            <a:pPr indent="0" lvl="0" marL="342900" rtl="0" algn="l">
              <a:spcBef>
                <a:spcPts val="560"/>
              </a:spcBef>
              <a:spcAft>
                <a:spcPts val="0"/>
              </a:spcAft>
              <a:buNone/>
            </a:pPr>
            <a:r>
              <a:t/>
            </a:r>
            <a:endParaRPr/>
          </a:p>
          <a:p>
            <a:pPr indent="0" lvl="0" marL="342900" rtl="0" algn="l">
              <a:spcBef>
                <a:spcPts val="560"/>
              </a:spcBef>
              <a:spcAft>
                <a:spcPts val="0"/>
              </a:spcAft>
              <a:buNone/>
            </a:pPr>
            <a:r>
              <a:t/>
            </a:r>
            <a:endParaRPr/>
          </a:p>
          <a:p>
            <a:pPr indent="0" lvl="0" marL="342900" rtl="0" algn="l">
              <a:spcBef>
                <a:spcPts val="560"/>
              </a:spcBef>
              <a:spcAft>
                <a:spcPts val="0"/>
              </a:spcAft>
              <a:buNone/>
            </a:pPr>
            <a:r>
              <a:t/>
            </a:r>
            <a:endParaRPr/>
          </a:p>
          <a:p>
            <a:pPr indent="-342900" lvl="0" marL="342900" rtl="0" algn="l">
              <a:spcBef>
                <a:spcPts val="560"/>
              </a:spcBef>
              <a:spcAft>
                <a:spcPts val="0"/>
              </a:spcAft>
              <a:buSzPts val="2800"/>
              <a:buFont typeface="Arial"/>
              <a:buChar char="•"/>
            </a:pPr>
            <a:r>
              <a:rPr lang="en-US" sz="2800"/>
              <a:t>Too often we react with anger and the result is a lot of angry, unhappy people.</a:t>
            </a:r>
            <a:endParaRPr/>
          </a:p>
          <a:p>
            <a:pPr indent="-342900" lvl="0" marL="342900" rtl="0" algn="l">
              <a:spcBef>
                <a:spcPts val="560"/>
              </a:spcBef>
              <a:spcAft>
                <a:spcPts val="0"/>
              </a:spcAft>
              <a:buSzPts val="2800"/>
              <a:buFont typeface="Arial"/>
              <a:buChar char="•"/>
            </a:pPr>
            <a:r>
              <a:rPr lang="en-US" sz="2800"/>
              <a:t>The best reaction is actually a smile and a kind word in most instances. When a child does not get the intended outcome (to make the other mad) they often walk away.</a:t>
            </a:r>
            <a:endParaRPr sz="2800"/>
          </a:p>
        </p:txBody>
      </p:sp>
      <p:pic>
        <p:nvPicPr>
          <p:cNvPr id="203" name="Google Shape;203;p29"/>
          <p:cNvPicPr preferRelativeResize="0"/>
          <p:nvPr/>
        </p:nvPicPr>
        <p:blipFill rotWithShape="1">
          <a:blip r:embed="rId3">
            <a:alphaModFix/>
          </a:blip>
          <a:srcRect b="0" l="0" r="0" t="0"/>
          <a:stretch/>
        </p:blipFill>
        <p:spPr>
          <a:xfrm>
            <a:off x="6172200" y="1600200"/>
            <a:ext cx="2495550" cy="137999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#4 Monitor your child’s use of technology</a:t>
            </a:r>
            <a:endParaRPr/>
          </a:p>
        </p:txBody>
      </p:sp>
      <p:sp>
        <p:nvSpPr>
          <p:cNvPr id="209" name="Google Shape;209;p30"/>
          <p:cNvSpPr txBox="1"/>
          <p:nvPr>
            <p:ph idx="1" type="body"/>
          </p:nvPr>
        </p:nvSpPr>
        <p:spPr>
          <a:xfrm>
            <a:off x="381000" y="2311975"/>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2400"/>
              <a:buFont typeface="Arial"/>
              <a:buChar char="•"/>
            </a:pPr>
            <a:r>
              <a:rPr lang="en-US" sz="2400"/>
              <a:t>Technology is everywhere, and                      kids sometimes kids are better at it than 		      we are.</a:t>
            </a:r>
            <a:endParaRPr/>
          </a:p>
          <a:p>
            <a:pPr indent="-342900" lvl="0" marL="342900" rtl="0" algn="l">
              <a:spcBef>
                <a:spcPts val="480"/>
              </a:spcBef>
              <a:spcAft>
                <a:spcPts val="0"/>
              </a:spcAft>
              <a:buSzPts val="2400"/>
              <a:buFont typeface="Arial"/>
              <a:buChar char="•"/>
            </a:pPr>
            <a:r>
              <a:rPr lang="en-US" sz="2400"/>
              <a:t>There are advantages to technology, even in school, but children still need to be monitored when using technology. </a:t>
            </a:r>
            <a:endParaRPr/>
          </a:p>
          <a:p>
            <a:pPr indent="-342900" lvl="0" marL="342900" rtl="0" algn="l">
              <a:spcBef>
                <a:spcPts val="480"/>
              </a:spcBef>
              <a:spcAft>
                <a:spcPts val="0"/>
              </a:spcAft>
              <a:buSzPts val="2400"/>
              <a:buFont typeface="Arial"/>
              <a:buChar char="•"/>
            </a:pPr>
            <a:r>
              <a:rPr lang="en-US" sz="2400"/>
              <a:t>Limit the use of television, video games, social connections on the computer, and cell phones.  Kids still need to play creatively and not have their minds constantly bombarded by outside sources.</a:t>
            </a:r>
            <a:endParaRPr/>
          </a:p>
          <a:p>
            <a:pPr indent="-139700" lvl="0" marL="342900" rtl="0" algn="l">
              <a:spcBef>
                <a:spcPts val="640"/>
              </a:spcBef>
              <a:spcAft>
                <a:spcPts val="0"/>
              </a:spcAft>
              <a:buSzPts val="3200"/>
              <a:buFont typeface="Arial"/>
              <a:buNone/>
            </a:pPr>
            <a:r>
              <a:t/>
            </a:r>
            <a:endParaRPr/>
          </a:p>
        </p:txBody>
      </p:sp>
      <p:pic>
        <p:nvPicPr>
          <p:cNvPr id="210" name="Google Shape;210;p30"/>
          <p:cNvPicPr preferRelativeResize="0"/>
          <p:nvPr/>
        </p:nvPicPr>
        <p:blipFill rotWithShape="1">
          <a:blip r:embed="rId3">
            <a:alphaModFix/>
          </a:blip>
          <a:srcRect b="0" l="0" r="0" t="0"/>
          <a:stretch/>
        </p:blipFill>
        <p:spPr>
          <a:xfrm>
            <a:off x="6248399" y="1143000"/>
            <a:ext cx="2695575" cy="202420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3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#5 Never be afraid to </a:t>
            </a:r>
            <a:br>
              <a:rPr lang="en-US"/>
            </a:br>
            <a:r>
              <a:rPr lang="en-US"/>
              <a:t>ask for help</a:t>
            </a:r>
            <a:endParaRPr/>
          </a:p>
        </p:txBody>
      </p:sp>
      <p:sp>
        <p:nvSpPr>
          <p:cNvPr id="216" name="Google Shape;216;p31"/>
          <p:cNvSpPr txBox="1"/>
          <p:nvPr>
            <p:ph idx="1" type="body"/>
          </p:nvPr>
        </p:nvSpPr>
        <p:spPr>
          <a:xfrm>
            <a:off x="457200" y="16764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2800"/>
              <a:buFont typeface="Arial"/>
              <a:buChar char="•"/>
            </a:pPr>
            <a:r>
              <a:rPr lang="en-US" sz="2800"/>
              <a:t>No one has the answers, but we can rely on each other when we are lost, frustrated, or think we’ve tried everything.</a:t>
            </a:r>
            <a:endParaRPr/>
          </a:p>
          <a:p>
            <a:pPr indent="-342900" lvl="0" marL="342900" rtl="0" algn="l">
              <a:spcBef>
                <a:spcPts val="560"/>
              </a:spcBef>
              <a:spcAft>
                <a:spcPts val="0"/>
              </a:spcAft>
              <a:buSzPts val="2800"/>
              <a:buFont typeface="Arial"/>
              <a:buChar char="•"/>
            </a:pPr>
            <a:r>
              <a:rPr lang="en-US" sz="2800"/>
              <a:t>We need you to be on our team and we would like to be on your team.  </a:t>
            </a:r>
            <a:endParaRPr/>
          </a:p>
          <a:p>
            <a:pPr indent="-342900" lvl="0" marL="342900" rtl="0" algn="l">
              <a:spcBef>
                <a:spcPts val="560"/>
              </a:spcBef>
              <a:spcAft>
                <a:spcPts val="0"/>
              </a:spcAft>
              <a:buSzPts val="2800"/>
              <a:buFont typeface="Arial"/>
              <a:buChar char="•"/>
            </a:pPr>
            <a:r>
              <a:rPr lang="en-US" sz="2800"/>
              <a:t>Two heads are better than one, and we want our students to learn that they can rely on others.  The best way to do that is to show them by example.</a:t>
            </a:r>
            <a:endParaRPr sz="28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4"/>
          <p:cNvSpPr txBox="1"/>
          <p:nvPr>
            <p:ph type="title"/>
          </p:nvPr>
        </p:nvSpPr>
        <p:spPr>
          <a:xfrm>
            <a:off x="533400" y="1371600"/>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Info for Parents:)</a:t>
            </a:r>
            <a:endParaRPr/>
          </a:p>
        </p:txBody>
      </p:sp>
      <p:sp>
        <p:nvSpPr>
          <p:cNvPr id="95" name="Google Shape;95;p14"/>
          <p:cNvSpPr txBox="1"/>
          <p:nvPr>
            <p:ph idx="1" type="body"/>
          </p:nvPr>
        </p:nvSpPr>
        <p:spPr>
          <a:xfrm>
            <a:off x="457200" y="2362200"/>
            <a:ext cx="8229600" cy="30957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3200"/>
              <a:buFont typeface="Arial"/>
              <a:buNone/>
            </a:pPr>
            <a:r>
              <a:rPr lang="en-US"/>
              <a:t>Lake Forest Hills Elementary </a:t>
            </a:r>
            <a:endParaRPr/>
          </a:p>
          <a:p>
            <a:pPr indent="0" lvl="0" marL="0" rtl="0" algn="ctr">
              <a:spcBef>
                <a:spcPts val="0"/>
              </a:spcBef>
              <a:spcAft>
                <a:spcPts val="0"/>
              </a:spcAft>
              <a:buSzPts val="3200"/>
              <a:buFont typeface="Arial"/>
              <a:buNone/>
            </a:pPr>
            <a:r>
              <a:rPr lang="en-US"/>
              <a:t>School Counselor </a:t>
            </a:r>
            <a:endParaRPr/>
          </a:p>
          <a:p>
            <a:pPr indent="0" lvl="0" marL="0" rtl="0" algn="ctr">
              <a:spcBef>
                <a:spcPts val="400"/>
              </a:spcBef>
              <a:spcAft>
                <a:spcPts val="0"/>
              </a:spcAft>
              <a:buSzPts val="2000"/>
              <a:buFont typeface="Arial"/>
              <a:buNone/>
            </a:pPr>
            <a:r>
              <a:rPr lang="en-US" sz="2000"/>
              <a:t>Shari Hooper, B.S. Elem Ed., M.Ed. Counseling</a:t>
            </a:r>
            <a:endParaRPr sz="2000"/>
          </a:p>
          <a:p>
            <a:pPr indent="0" lvl="0" marL="0" rtl="0" algn="ctr">
              <a:spcBef>
                <a:spcPts val="400"/>
              </a:spcBef>
              <a:spcAft>
                <a:spcPts val="0"/>
              </a:spcAft>
              <a:buSzPts val="2000"/>
              <a:buFont typeface="Arial"/>
              <a:buNone/>
            </a:pPr>
            <a:r>
              <a:t/>
            </a:r>
            <a:endParaRPr sz="2000"/>
          </a:p>
          <a:p>
            <a:pPr indent="0" lvl="0" marL="0" rtl="0" algn="ctr">
              <a:spcBef>
                <a:spcPts val="400"/>
              </a:spcBef>
              <a:spcAft>
                <a:spcPts val="0"/>
              </a:spcAft>
              <a:buSzPts val="2000"/>
              <a:buFont typeface="Arial"/>
              <a:buNone/>
            </a:pPr>
            <a:r>
              <a:rPr lang="en-US" sz="2000"/>
              <a:t>Contact Information</a:t>
            </a:r>
            <a:endParaRPr/>
          </a:p>
          <a:p>
            <a:pPr indent="0" lvl="0" marL="0" rtl="0" algn="ctr">
              <a:spcBef>
                <a:spcPts val="400"/>
              </a:spcBef>
              <a:spcAft>
                <a:spcPts val="0"/>
              </a:spcAft>
              <a:buSzPts val="2000"/>
              <a:buFont typeface="Arial"/>
              <a:buNone/>
            </a:pPr>
            <a:r>
              <a:rPr lang="en-US" sz="2000"/>
              <a:t>Phone: (803) 336-5004</a:t>
            </a:r>
            <a:endParaRPr/>
          </a:p>
          <a:p>
            <a:pPr indent="0" lvl="0" marL="0" rtl="0" algn="ctr">
              <a:spcBef>
                <a:spcPts val="400"/>
              </a:spcBef>
              <a:spcAft>
                <a:spcPts val="0"/>
              </a:spcAft>
              <a:buSzPts val="2000"/>
              <a:buFont typeface="Arial"/>
              <a:buNone/>
            </a:pPr>
            <a:r>
              <a:rPr lang="en-US" sz="2000" u="sng">
                <a:solidFill>
                  <a:schemeClr val="hlink"/>
                </a:solidFill>
                <a:hlinkClick r:id="rId3"/>
              </a:rPr>
              <a:t>hoopesh@boe.richmond.k12.ga.us</a:t>
            </a:r>
            <a:endParaRPr sz="2000"/>
          </a:p>
          <a:p>
            <a:pPr indent="0" lvl="0" marL="0" rtl="0" algn="ctr">
              <a:spcBef>
                <a:spcPts val="400"/>
              </a:spcBef>
              <a:spcAft>
                <a:spcPts val="0"/>
              </a:spcAft>
              <a:buSzPts val="2000"/>
              <a:buFont typeface="Arial"/>
              <a:buNone/>
            </a:pPr>
            <a:r>
              <a:t/>
            </a:r>
            <a:endParaRPr sz="2000"/>
          </a:p>
          <a:p>
            <a:pPr indent="0" lvl="1" marL="457200" rtl="0" algn="l">
              <a:spcBef>
                <a:spcPts val="560"/>
              </a:spcBef>
              <a:spcAft>
                <a:spcPts val="0"/>
              </a:spcAft>
              <a:buSzPts val="2800"/>
              <a:buFont typeface="Arial"/>
              <a:buNone/>
            </a:pPr>
            <a:r>
              <a:t/>
            </a:r>
            <a:endParaRPr/>
          </a:p>
        </p:txBody>
      </p:sp>
      <p:sp>
        <p:nvSpPr>
          <p:cNvPr id="96" name="Google Shape;96;p14"/>
          <p:cNvSpPr txBox="1"/>
          <p:nvPr/>
        </p:nvSpPr>
        <p:spPr>
          <a:xfrm>
            <a:off x="614375" y="5800725"/>
            <a:ext cx="5329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t>Original Presentation:  Lianna Mikesina, Ostego Elementary</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3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The end?</a:t>
            </a:r>
            <a:endParaRPr/>
          </a:p>
        </p:txBody>
      </p:sp>
      <p:sp>
        <p:nvSpPr>
          <p:cNvPr id="222" name="Google Shape;222;p32"/>
          <p:cNvSpPr txBox="1"/>
          <p:nvPr>
            <p:ph idx="1" type="body"/>
          </p:nvPr>
        </p:nvSpPr>
        <p:spPr>
          <a:xfrm>
            <a:off x="457200" y="2133600"/>
            <a:ext cx="8229600" cy="3992563"/>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4400"/>
              <a:buFont typeface="Arial"/>
              <a:buNone/>
            </a:pPr>
            <a:r>
              <a:rPr lang="en-US" sz="4400">
                <a:solidFill>
                  <a:srgbClr val="CC6600"/>
                </a:solidFill>
              </a:rPr>
              <a:t>Of course not!  This is just the beginning.  Let’s make it a great one – together!</a:t>
            </a:r>
            <a:endParaRPr sz="4400">
              <a:solidFill>
                <a:srgbClr val="CC6600"/>
              </a:solidFill>
            </a:endParaRPr>
          </a:p>
        </p:txBody>
      </p:sp>
      <p:pic>
        <p:nvPicPr>
          <p:cNvPr id="223" name="Google Shape;223;p32"/>
          <p:cNvPicPr preferRelativeResize="0"/>
          <p:nvPr/>
        </p:nvPicPr>
        <p:blipFill rotWithShape="1">
          <a:blip r:embed="rId3">
            <a:alphaModFix/>
          </a:blip>
          <a:srcRect b="0" l="0" r="0" t="0"/>
          <a:stretch/>
        </p:blipFill>
        <p:spPr>
          <a:xfrm>
            <a:off x="762001" y="4206092"/>
            <a:ext cx="2819400" cy="225185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Parenting a school age child: 5 Parent Tips </a:t>
            </a:r>
            <a:endParaRPr/>
          </a:p>
        </p:txBody>
      </p:sp>
      <p:sp>
        <p:nvSpPr>
          <p:cNvPr id="102" name="Google Shape;102;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514350" lvl="0" marL="514350" rtl="0" algn="l">
              <a:spcBef>
                <a:spcPts val="0"/>
              </a:spcBef>
              <a:spcAft>
                <a:spcPts val="0"/>
              </a:spcAft>
              <a:buSzPts val="3200"/>
              <a:buFont typeface="Arial"/>
              <a:buAutoNum type="arabicPeriod"/>
            </a:pPr>
            <a:r>
              <a:rPr lang="en-US"/>
              <a:t>Always be positive about school.</a:t>
            </a:r>
            <a:endParaRPr/>
          </a:p>
          <a:p>
            <a:pPr indent="-514350" lvl="0" marL="514350" rtl="0" algn="l">
              <a:spcBef>
                <a:spcPts val="640"/>
              </a:spcBef>
              <a:spcAft>
                <a:spcPts val="0"/>
              </a:spcAft>
              <a:buSzPts val="3200"/>
              <a:buFont typeface="Arial"/>
              <a:buAutoNum type="arabicPeriod"/>
            </a:pPr>
            <a:r>
              <a:rPr lang="en-US"/>
              <a:t>Establish good habits.</a:t>
            </a:r>
            <a:endParaRPr/>
          </a:p>
          <a:p>
            <a:pPr indent="-514350" lvl="0" marL="514350" rtl="0" algn="l">
              <a:spcBef>
                <a:spcPts val="640"/>
              </a:spcBef>
              <a:spcAft>
                <a:spcPts val="0"/>
              </a:spcAft>
              <a:buSzPts val="3200"/>
              <a:buFont typeface="Arial"/>
              <a:buAutoNum type="arabicPeriod"/>
            </a:pPr>
            <a:r>
              <a:rPr lang="en-US"/>
              <a:t>Help your child recognize the importance of being kind.</a:t>
            </a:r>
            <a:endParaRPr/>
          </a:p>
          <a:p>
            <a:pPr indent="-514350" lvl="0" marL="514350" rtl="0" algn="l">
              <a:spcBef>
                <a:spcPts val="640"/>
              </a:spcBef>
              <a:spcAft>
                <a:spcPts val="0"/>
              </a:spcAft>
              <a:buSzPts val="3200"/>
              <a:buFont typeface="Arial"/>
              <a:buAutoNum type="arabicPeriod"/>
            </a:pPr>
            <a:r>
              <a:rPr lang="en-US"/>
              <a:t>Monitor your child’s use of technology.</a:t>
            </a:r>
            <a:endParaRPr/>
          </a:p>
          <a:p>
            <a:pPr indent="-514350" lvl="0" marL="514350" rtl="0" algn="l">
              <a:spcBef>
                <a:spcPts val="640"/>
              </a:spcBef>
              <a:spcAft>
                <a:spcPts val="0"/>
              </a:spcAft>
              <a:buSzPts val="3200"/>
              <a:buFont typeface="Arial"/>
              <a:buAutoNum type="arabicPeriod"/>
            </a:pPr>
            <a:r>
              <a:rPr lang="en-US"/>
              <a:t>Never be afraid to ask for help.</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#1 – Always be </a:t>
            </a:r>
            <a:r>
              <a:rPr lang="en-US" u="sng"/>
              <a:t>Positive</a:t>
            </a:r>
            <a:r>
              <a:rPr lang="en-US"/>
              <a:t> About School</a:t>
            </a:r>
            <a:endParaRPr/>
          </a:p>
        </p:txBody>
      </p:sp>
      <p:sp>
        <p:nvSpPr>
          <p:cNvPr id="108" name="Google Shape;108;p1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3200"/>
              <a:buFont typeface="Arial"/>
              <a:buNone/>
            </a:pPr>
            <a:r>
              <a:t/>
            </a:r>
            <a:endParaRPr/>
          </a:p>
          <a:p>
            <a:pPr indent="0" lvl="0" marL="0" rtl="0" algn="ctr">
              <a:spcBef>
                <a:spcPts val="560"/>
              </a:spcBef>
              <a:spcAft>
                <a:spcPts val="0"/>
              </a:spcAft>
              <a:buSzPts val="2800"/>
              <a:buFont typeface="Dancing Script"/>
              <a:buNone/>
            </a:pPr>
            <a:r>
              <a:rPr lang="en-US" sz="2800">
                <a:solidFill>
                  <a:srgbClr val="FF0000"/>
                </a:solidFill>
                <a:latin typeface="Dancing Script"/>
                <a:ea typeface="Dancing Script"/>
                <a:cs typeface="Dancing Script"/>
                <a:sym typeface="Dancing Script"/>
              </a:rPr>
              <a:t>“Eagerness to learn is at least as important as knowing specific facts and skills.”</a:t>
            </a:r>
            <a:endParaRPr/>
          </a:p>
          <a:p>
            <a:pPr indent="0" lvl="0" marL="0" rtl="0" algn="ctr">
              <a:spcBef>
                <a:spcPts val="280"/>
              </a:spcBef>
              <a:spcAft>
                <a:spcPts val="0"/>
              </a:spcAft>
              <a:buSzPts val="1400"/>
              <a:buFont typeface="Arial"/>
              <a:buNone/>
            </a:pPr>
            <a:r>
              <a:rPr lang="en-US" sz="1400"/>
              <a:t> (from the National Association for the Education of Young Children)</a:t>
            </a:r>
            <a:endParaRPr/>
          </a:p>
          <a:p>
            <a:pPr indent="-101600" lvl="5" marL="2514600" rtl="0" algn="l">
              <a:spcBef>
                <a:spcPts val="400"/>
              </a:spcBef>
              <a:spcAft>
                <a:spcPts val="0"/>
              </a:spcAft>
              <a:buSzPts val="2000"/>
              <a:buFont typeface="Arial"/>
              <a:buNone/>
            </a:pPr>
            <a:r>
              <a:t/>
            </a:r>
            <a:endParaRPr/>
          </a:p>
          <a:p>
            <a:pPr indent="0" lvl="5" marL="2286000" rtl="0" algn="l">
              <a:spcBef>
                <a:spcPts val="400"/>
              </a:spcBef>
              <a:spcAft>
                <a:spcPts val="0"/>
              </a:spcAft>
              <a:buSzPts val="2000"/>
              <a:buFont typeface="Arial"/>
              <a:buNone/>
            </a:pPr>
            <a:r>
              <a:t/>
            </a:r>
            <a:endParaRPr/>
          </a:p>
        </p:txBody>
      </p:sp>
      <p:pic>
        <p:nvPicPr>
          <p:cNvPr id="109" name="Google Shape;109;p16"/>
          <p:cNvPicPr preferRelativeResize="0"/>
          <p:nvPr/>
        </p:nvPicPr>
        <p:blipFill rotWithShape="1">
          <a:blip r:embed="rId3">
            <a:alphaModFix/>
          </a:blip>
          <a:srcRect b="0" l="0" r="0" t="0"/>
          <a:stretch/>
        </p:blipFill>
        <p:spPr>
          <a:xfrm>
            <a:off x="990600" y="4495800"/>
            <a:ext cx="2816696" cy="1874383"/>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Be </a:t>
            </a:r>
            <a:r>
              <a:rPr lang="en-US" u="sng"/>
              <a:t>Positive</a:t>
            </a:r>
            <a:r>
              <a:rPr lang="en-US"/>
              <a:t> About School</a:t>
            </a:r>
            <a:endParaRPr/>
          </a:p>
        </p:txBody>
      </p:sp>
      <p:sp>
        <p:nvSpPr>
          <p:cNvPr id="116" name="Google Shape;116;p17"/>
          <p:cNvSpPr txBox="1"/>
          <p:nvPr>
            <p:ph idx="1" type="body"/>
          </p:nvPr>
        </p:nvSpPr>
        <p:spPr>
          <a:xfrm>
            <a:off x="457200" y="1371600"/>
            <a:ext cx="8229600" cy="47545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3200"/>
              <a:buFont typeface="Noto Sans Symbols"/>
              <a:buChar char="❑"/>
            </a:pPr>
            <a:r>
              <a:rPr lang="en-US"/>
              <a:t>Put your own negative experiences aside</a:t>
            </a:r>
            <a:endParaRPr/>
          </a:p>
          <a:p>
            <a:pPr indent="-342900" lvl="0" marL="342900" rtl="0" algn="l">
              <a:spcBef>
                <a:spcPts val="560"/>
              </a:spcBef>
              <a:spcAft>
                <a:spcPts val="0"/>
              </a:spcAft>
              <a:buSzPts val="2800"/>
              <a:buFont typeface="Noto Sans Symbols"/>
              <a:buChar char="⮚"/>
            </a:pPr>
            <a:r>
              <a:rPr lang="en-US" sz="2800"/>
              <a:t>  Don’t lie about your negative experiences, but minimize them to stress the importance of doing well in school, </a:t>
            </a:r>
            <a:r>
              <a:rPr lang="en-US" sz="2800">
                <a:solidFill>
                  <a:srgbClr val="7030A0"/>
                </a:solidFill>
              </a:rPr>
              <a:t>saying things like, “I wish I had…”</a:t>
            </a:r>
            <a:endParaRPr/>
          </a:p>
          <a:p>
            <a:pPr indent="-342900" lvl="0" marL="342900" rtl="0" algn="l">
              <a:spcBef>
                <a:spcPts val="640"/>
              </a:spcBef>
              <a:spcAft>
                <a:spcPts val="0"/>
              </a:spcAft>
              <a:buSzPts val="3200"/>
              <a:buFont typeface="Noto Sans Symbols"/>
              <a:buChar char="❑"/>
            </a:pPr>
            <a:r>
              <a:rPr lang="en-US"/>
              <a:t>Be sure your child realizes he/she is doing something important and doesn’t take school for granted</a:t>
            </a:r>
            <a:endParaRPr/>
          </a:p>
          <a:p>
            <a:pPr indent="-342900" lvl="0" marL="342900" rtl="0" algn="l">
              <a:spcBef>
                <a:spcPts val="640"/>
              </a:spcBef>
              <a:spcAft>
                <a:spcPts val="0"/>
              </a:spcAft>
              <a:buSzPts val="3200"/>
              <a:buFont typeface="Noto Sans Symbols"/>
              <a:buChar char="⮚"/>
            </a:pPr>
            <a:r>
              <a:rPr lang="en-US"/>
              <a:t> </a:t>
            </a:r>
            <a:r>
              <a:rPr lang="en-US" sz="2800"/>
              <a:t>It is not a chore  </a:t>
            </a:r>
            <a:endParaRPr/>
          </a:p>
          <a:p>
            <a:pPr indent="-342900" lvl="0" marL="342900" rtl="0" algn="l">
              <a:spcBef>
                <a:spcPts val="560"/>
              </a:spcBef>
              <a:spcAft>
                <a:spcPts val="0"/>
              </a:spcAft>
              <a:buSzPts val="2800"/>
              <a:buFont typeface="Noto Sans Symbols"/>
              <a:buChar char="⮚"/>
            </a:pPr>
            <a:r>
              <a:rPr lang="en-US" sz="2800"/>
              <a:t> It is leading us to a lifetime of success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Be </a:t>
            </a:r>
            <a:r>
              <a:rPr lang="en-US" u="sng"/>
              <a:t>Positive</a:t>
            </a:r>
            <a:r>
              <a:rPr lang="en-US"/>
              <a:t> About School</a:t>
            </a:r>
            <a:endParaRPr/>
          </a:p>
        </p:txBody>
      </p:sp>
      <p:sp>
        <p:nvSpPr>
          <p:cNvPr id="123" name="Google Shape;123;p18"/>
          <p:cNvSpPr txBox="1"/>
          <p:nvPr>
            <p:ph idx="1" type="body"/>
          </p:nvPr>
        </p:nvSpPr>
        <p:spPr>
          <a:xfrm>
            <a:off x="457200" y="1905000"/>
            <a:ext cx="8229600" cy="42211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3200"/>
              <a:buFont typeface="Noto Sans Symbols"/>
              <a:buChar char="❑"/>
            </a:pPr>
            <a:r>
              <a:rPr lang="en-US"/>
              <a:t>Attendance is important!</a:t>
            </a:r>
            <a:endParaRPr/>
          </a:p>
          <a:p>
            <a:pPr indent="-139700" lvl="0" marL="342900" rtl="0" algn="l">
              <a:spcBef>
                <a:spcPts val="640"/>
              </a:spcBef>
              <a:spcAft>
                <a:spcPts val="0"/>
              </a:spcAft>
              <a:buSzPts val="3200"/>
              <a:buFont typeface="Noto Sans Symbols"/>
              <a:buNone/>
            </a:pPr>
            <a:r>
              <a:t/>
            </a:r>
            <a:endParaRPr/>
          </a:p>
          <a:p>
            <a:pPr indent="-342900" lvl="0" marL="342900" rtl="0" algn="l">
              <a:spcBef>
                <a:spcPts val="640"/>
              </a:spcBef>
              <a:spcAft>
                <a:spcPts val="0"/>
              </a:spcAft>
              <a:buSzPts val="3200"/>
              <a:buFont typeface="Noto Sans Symbols"/>
              <a:buChar char="⮚"/>
            </a:pPr>
            <a:r>
              <a:rPr lang="en-US"/>
              <a:t>Children should stay home when they are seriously ill, but sniffles, coughs, headaches, and minor stomachaches should not keep them at home.</a:t>
            </a:r>
            <a:endParaRPr/>
          </a:p>
          <a:p>
            <a:pPr indent="-342900" lvl="0" marL="342900" rtl="0" algn="l">
              <a:spcBef>
                <a:spcPts val="640"/>
              </a:spcBef>
              <a:spcAft>
                <a:spcPts val="0"/>
              </a:spcAft>
              <a:buSzPts val="3200"/>
              <a:buFont typeface="Noto Sans Symbols"/>
              <a:buChar char="⮚"/>
            </a:pPr>
            <a:r>
              <a:rPr lang="en-US"/>
              <a:t>When we miss a lot of school we minimize its importance.</a:t>
            </a:r>
            <a:endParaRPr/>
          </a:p>
        </p:txBody>
      </p:sp>
      <p:pic>
        <p:nvPicPr>
          <p:cNvPr id="124" name="Google Shape;124;p18"/>
          <p:cNvPicPr preferRelativeResize="0"/>
          <p:nvPr/>
        </p:nvPicPr>
        <p:blipFill rotWithShape="1">
          <a:blip r:embed="rId3">
            <a:alphaModFix/>
          </a:blip>
          <a:srcRect b="0" l="0" r="0" t="0"/>
          <a:stretch/>
        </p:blipFill>
        <p:spPr>
          <a:xfrm>
            <a:off x="6096000" y="1219200"/>
            <a:ext cx="2457450" cy="18573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Be </a:t>
            </a:r>
            <a:r>
              <a:rPr lang="en-US" u="sng"/>
              <a:t>Positive</a:t>
            </a:r>
            <a:r>
              <a:rPr lang="en-US"/>
              <a:t> About School</a:t>
            </a:r>
            <a:endParaRPr/>
          </a:p>
        </p:txBody>
      </p:sp>
      <p:sp>
        <p:nvSpPr>
          <p:cNvPr id="131" name="Google Shape;131;p19"/>
          <p:cNvSpPr txBox="1"/>
          <p:nvPr>
            <p:ph idx="1" type="body"/>
          </p:nvPr>
        </p:nvSpPr>
        <p:spPr>
          <a:xfrm>
            <a:off x="457200" y="1375173"/>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2800"/>
              <a:buFont typeface="Noto Sans Symbols"/>
              <a:buChar char="❑"/>
            </a:pPr>
            <a:r>
              <a:rPr lang="en-US" sz="2800"/>
              <a:t>Accept your child as the learner they are and don’t put unrealistic expectations onto them or expect less than they are capable of.  </a:t>
            </a:r>
            <a:endParaRPr/>
          </a:p>
          <a:p>
            <a:pPr indent="-342900" lvl="0" marL="342900" rtl="0" algn="l">
              <a:spcBef>
                <a:spcPts val="560"/>
              </a:spcBef>
              <a:spcAft>
                <a:spcPts val="0"/>
              </a:spcAft>
              <a:buSzPts val="2800"/>
              <a:buFont typeface="Noto Sans Symbols"/>
              <a:buChar char="❑"/>
            </a:pPr>
            <a:r>
              <a:rPr lang="en-US" sz="2800"/>
              <a:t>Each child should feel successful when they do their best.  We are at school to learn skills – not earn grades.  Praise your child for learning each new skill.</a:t>
            </a:r>
            <a:endParaRPr/>
          </a:p>
          <a:p>
            <a:pPr indent="-342900" lvl="0" marL="342900" rtl="0" algn="l">
              <a:spcBef>
                <a:spcPts val="560"/>
              </a:spcBef>
              <a:spcAft>
                <a:spcPts val="0"/>
              </a:spcAft>
              <a:buSzPts val="2800"/>
              <a:buFont typeface="Noto Sans Symbols"/>
              <a:buChar char="❑"/>
            </a:pPr>
            <a:r>
              <a:rPr lang="en-US" sz="2800"/>
              <a:t>Encourage participation at school.</a:t>
            </a:r>
            <a:endParaRPr sz="2800"/>
          </a:p>
        </p:txBody>
      </p:sp>
      <p:pic>
        <p:nvPicPr>
          <p:cNvPr id="132" name="Google Shape;132;p19"/>
          <p:cNvPicPr preferRelativeResize="0"/>
          <p:nvPr/>
        </p:nvPicPr>
        <p:blipFill rotWithShape="1">
          <a:blip r:embed="rId3">
            <a:alphaModFix/>
          </a:blip>
          <a:srcRect b="0" l="0" r="0" t="0"/>
          <a:stretch/>
        </p:blipFill>
        <p:spPr>
          <a:xfrm>
            <a:off x="762000" y="5105400"/>
            <a:ext cx="1319927" cy="159147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Be </a:t>
            </a:r>
            <a:r>
              <a:rPr lang="en-US" u="sng"/>
              <a:t>Positive</a:t>
            </a:r>
            <a:r>
              <a:rPr lang="en-US"/>
              <a:t> About School</a:t>
            </a:r>
            <a:endParaRPr/>
          </a:p>
        </p:txBody>
      </p:sp>
      <p:sp>
        <p:nvSpPr>
          <p:cNvPr id="139" name="Google Shape;139;p2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165100" lvl="0" marL="342900" rtl="0" algn="l">
              <a:spcBef>
                <a:spcPts val="0"/>
              </a:spcBef>
              <a:spcAft>
                <a:spcPts val="0"/>
              </a:spcAft>
              <a:buSzPts val="2800"/>
              <a:buFont typeface="Noto Sans Symbols"/>
              <a:buNone/>
            </a:pPr>
            <a:r>
              <a:t/>
            </a:r>
            <a:endParaRPr sz="2800"/>
          </a:p>
          <a:p>
            <a:pPr indent="-342900" lvl="0" marL="342900" rtl="0" algn="l">
              <a:spcBef>
                <a:spcPts val="560"/>
              </a:spcBef>
              <a:spcAft>
                <a:spcPts val="0"/>
              </a:spcAft>
              <a:buSzPts val="2800"/>
              <a:buFont typeface="Noto Sans Symbols"/>
              <a:buChar char="❑"/>
            </a:pPr>
            <a:r>
              <a:rPr lang="en-US" sz="2800"/>
              <a:t>If your child shares something with you about something another student said or did, about a comment the teacher made, about anything at school or on the bus that has upset him, don’t react in front of your child – but reassure him.  Let him know you care and will look into this situation further.  Then please contact the administration or the school counselor.</a:t>
            </a:r>
            <a:endParaRPr sz="2800"/>
          </a:p>
        </p:txBody>
      </p:sp>
      <p:pic>
        <p:nvPicPr>
          <p:cNvPr id="140" name="Google Shape;140;p20"/>
          <p:cNvPicPr preferRelativeResize="0"/>
          <p:nvPr/>
        </p:nvPicPr>
        <p:blipFill rotWithShape="1">
          <a:blip r:embed="rId3">
            <a:alphaModFix/>
          </a:blip>
          <a:srcRect b="0" l="0" r="0" t="0"/>
          <a:stretch/>
        </p:blipFill>
        <p:spPr>
          <a:xfrm>
            <a:off x="3914775" y="1219200"/>
            <a:ext cx="1572175" cy="10455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Be </a:t>
            </a:r>
            <a:r>
              <a:rPr lang="en-US" u="sng"/>
              <a:t>Positive</a:t>
            </a:r>
            <a:r>
              <a:rPr lang="en-US"/>
              <a:t> About School</a:t>
            </a:r>
            <a:endParaRPr/>
          </a:p>
        </p:txBody>
      </p:sp>
      <p:sp>
        <p:nvSpPr>
          <p:cNvPr id="146" name="Google Shape;146;p2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3200"/>
              <a:buFont typeface="Noto Sans Symbols"/>
              <a:buChar char="❑"/>
            </a:pPr>
            <a:r>
              <a:rPr lang="en-US"/>
              <a:t>If you find your child developing a negative attitude about school or about coming to school, contact us immediately, so we can work with you to help turn this back into a positive place for your child to come.  </a:t>
            </a:r>
            <a:endParaRPr/>
          </a:p>
        </p:txBody>
      </p:sp>
      <p:pic>
        <p:nvPicPr>
          <p:cNvPr id="147" name="Google Shape;147;p21"/>
          <p:cNvPicPr preferRelativeResize="0"/>
          <p:nvPr/>
        </p:nvPicPr>
        <p:blipFill rotWithShape="1">
          <a:blip r:embed="rId3">
            <a:alphaModFix/>
          </a:blip>
          <a:srcRect b="0" l="0" r="0" t="0"/>
          <a:stretch/>
        </p:blipFill>
        <p:spPr>
          <a:xfrm>
            <a:off x="1066800" y="4114800"/>
            <a:ext cx="3333750" cy="23336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Presentation2">
  <a:themeElements>
    <a:clrScheme name="Presentati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